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8"/>
  </p:notesMasterIdLst>
  <p:sldIdLst>
    <p:sldId id="256" r:id="rId2"/>
    <p:sldId id="257" r:id="rId3"/>
    <p:sldId id="258" r:id="rId4"/>
    <p:sldId id="260" r:id="rId5"/>
    <p:sldId id="276" r:id="rId6"/>
    <p:sldId id="279" r:id="rId7"/>
    <p:sldId id="272" r:id="rId8"/>
    <p:sldId id="278" r:id="rId9"/>
    <p:sldId id="280" r:id="rId10"/>
    <p:sldId id="277" r:id="rId11"/>
    <p:sldId id="263" r:id="rId12"/>
    <p:sldId id="274" r:id="rId13"/>
    <p:sldId id="281" r:id="rId14"/>
    <p:sldId id="282" r:id="rId15"/>
    <p:sldId id="269" r:id="rId16"/>
    <p:sldId id="275" r:id="rId17"/>
  </p:sldIdLst>
  <p:sldSz cx="9144000" cy="5143500" type="screen16x9"/>
  <p:notesSz cx="6858000" cy="9144000"/>
  <p:embeddedFontLst>
    <p:embeddedFont>
      <p:font typeface="Bahnschrift Light Condensed" panose="020B0502040204020203" pitchFamily="34" charset="0"/>
      <p:regular r:id="rId19"/>
    </p:embeddedFont>
    <p:embeddedFont>
      <p:font typeface="Calibri" panose="020F0502020204030204" pitchFamily="34" charset="0"/>
      <p:regular r:id="rId20"/>
      <p:bold r:id="rId21"/>
      <p:italic r:id="rId22"/>
      <p:boldItalic r:id="rId23"/>
    </p:embeddedFont>
    <p:embeddedFont>
      <p:font typeface="Colonna MT" panose="04020805060202030203" pitchFamily="82" charset="0"/>
      <p:regular r:id="rId24"/>
    </p:embeddedFont>
    <p:embeddedFont>
      <p:font typeface="Economica" panose="020B0604020202020204" charset="0"/>
      <p:regular r:id="rId25"/>
      <p:bold r:id="rId26"/>
      <p:italic r:id="rId27"/>
      <p:boldItalic r:id="rId28"/>
    </p:embeddedFont>
    <p:embeddedFont>
      <p:font typeface="Open Sans" panose="020B0606030504020204" pitchFamily="34" charset="0"/>
      <p:regular r:id="rId29"/>
      <p:bold r:id="rId30"/>
      <p:italic r:id="rId31"/>
      <p:boldItalic r:id="rId32"/>
    </p:embeddedFont>
    <p:embeddedFont>
      <p:font typeface="Roboto" panose="02000000000000000000" pitchFamily="2" charset="0"/>
      <p:regular r:id="rId33"/>
      <p:bold r:id="rId34"/>
      <p:italic r:id="rId35"/>
      <p:boldItalic r:id="rId36"/>
    </p:embeddedFont>
    <p:embeddedFont>
      <p:font typeface="Rockwell" panose="02060603020205020403" pitchFamily="18"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font" Target="fonts/font22.fntdata"/><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 Id="rId20" Type="http://schemas.openxmlformats.org/officeDocument/2006/relationships/font" Target="fonts/font2.fntdata"/><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med Ghouse Shaikh" userId="87b4696f-3678-4769-9b61-b31d6cbbc5b7" providerId="ADAL" clId="{BA802BA4-6E43-4623-BD6A-79FA394317B2}"/>
    <pc:docChg chg="modSld">
      <pc:chgData name="Mohammed Ghouse Shaikh" userId="87b4696f-3678-4769-9b61-b31d6cbbc5b7" providerId="ADAL" clId="{BA802BA4-6E43-4623-BD6A-79FA394317B2}" dt="2022-06-10T04:58:34.345" v="21" actId="20577"/>
      <pc:docMkLst>
        <pc:docMk/>
      </pc:docMkLst>
      <pc:sldChg chg="modSp mod">
        <pc:chgData name="Mohammed Ghouse Shaikh" userId="87b4696f-3678-4769-9b61-b31d6cbbc5b7" providerId="ADAL" clId="{BA802BA4-6E43-4623-BD6A-79FA394317B2}" dt="2022-06-10T04:58:34.345" v="21" actId="20577"/>
        <pc:sldMkLst>
          <pc:docMk/>
          <pc:sldMk cId="0" sldId="257"/>
        </pc:sldMkLst>
        <pc:spChg chg="mod">
          <ac:chgData name="Mohammed Ghouse Shaikh" userId="87b4696f-3678-4769-9b61-b31d6cbbc5b7" providerId="ADAL" clId="{BA802BA4-6E43-4623-BD6A-79FA394317B2}" dt="2022-06-10T04:58:34.345" v="21" actId="20577"/>
          <ac:spMkLst>
            <pc:docMk/>
            <pc:sldMk cId="0" sldId="257"/>
            <ac:spMk id="93"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4149F6-C6D5-4E46-96AD-075B1AFADF60}" type="doc">
      <dgm:prSet loTypeId="urn:microsoft.com/office/officeart/2005/8/layout/hList6" loCatId="list" qsTypeId="urn:microsoft.com/office/officeart/2005/8/quickstyle/simple1" qsCatId="simple" csTypeId="urn:microsoft.com/office/officeart/2005/8/colors/accent1_2" csCatId="accent1" phldr="1"/>
      <dgm:spPr/>
      <dgm:t>
        <a:bodyPr/>
        <a:lstStyle/>
        <a:p>
          <a:endParaRPr lang="en-US"/>
        </a:p>
      </dgm:t>
    </dgm:pt>
    <dgm:pt modelId="{495AB2AB-C979-4559-87C6-D4518E9E353F}">
      <dgm:prSet custT="1"/>
      <dgm:spPr/>
      <dgm:t>
        <a:bodyPr/>
        <a:lstStyle/>
        <a:p>
          <a:r>
            <a:rPr lang="en-US" sz="1000" b="0" i="0" dirty="0"/>
            <a:t>Authentication API</a:t>
          </a:r>
          <a:endParaRPr lang="en-US" sz="1000" dirty="0"/>
        </a:p>
      </dgm:t>
    </dgm:pt>
    <dgm:pt modelId="{62F3A8CA-F64F-4EBE-B0B9-26586383538A}" type="parTrans" cxnId="{6CD25D8F-59B9-4CE3-9252-9CA5790109B7}">
      <dgm:prSet/>
      <dgm:spPr/>
      <dgm:t>
        <a:bodyPr/>
        <a:lstStyle/>
        <a:p>
          <a:endParaRPr lang="en-US"/>
        </a:p>
      </dgm:t>
    </dgm:pt>
    <dgm:pt modelId="{B03598B7-1AB7-4EA5-9DD4-A95203869A11}" type="sibTrans" cxnId="{6CD25D8F-59B9-4CE3-9252-9CA5790109B7}">
      <dgm:prSet/>
      <dgm:spPr/>
      <dgm:t>
        <a:bodyPr/>
        <a:lstStyle/>
        <a:p>
          <a:endParaRPr lang="en-US"/>
        </a:p>
      </dgm:t>
    </dgm:pt>
    <dgm:pt modelId="{B161B6B6-EDFF-4153-B382-37E7FF32DB18}">
      <dgm:prSet custT="1"/>
      <dgm:spPr/>
      <dgm:t>
        <a:bodyPr/>
        <a:lstStyle/>
        <a:p>
          <a:r>
            <a:rPr lang="en-US" sz="1000" dirty="0" err="1"/>
            <a:t>Favourite</a:t>
          </a:r>
          <a:r>
            <a:rPr lang="en-US" sz="1000" dirty="0"/>
            <a:t> API</a:t>
          </a:r>
        </a:p>
      </dgm:t>
    </dgm:pt>
    <dgm:pt modelId="{568A4280-8E97-40F4-BBE2-9F9E48FE9620}" type="parTrans" cxnId="{181899DD-29C2-4130-8CE1-07CF6A908924}">
      <dgm:prSet/>
      <dgm:spPr/>
      <dgm:t>
        <a:bodyPr/>
        <a:lstStyle/>
        <a:p>
          <a:endParaRPr lang="en-US"/>
        </a:p>
      </dgm:t>
    </dgm:pt>
    <dgm:pt modelId="{F40EDE47-E305-4E1B-838A-AD4EE5E0B1BF}" type="sibTrans" cxnId="{181899DD-29C2-4130-8CE1-07CF6A908924}">
      <dgm:prSet/>
      <dgm:spPr/>
      <dgm:t>
        <a:bodyPr/>
        <a:lstStyle/>
        <a:p>
          <a:endParaRPr lang="en-US"/>
        </a:p>
      </dgm:t>
    </dgm:pt>
    <dgm:pt modelId="{A1B49F1D-332D-4E33-B466-82106D9A224D}" type="pres">
      <dgm:prSet presAssocID="{C44149F6-C6D5-4E46-96AD-075B1AFADF60}" presName="Name0" presStyleCnt="0">
        <dgm:presLayoutVars>
          <dgm:dir/>
          <dgm:resizeHandles val="exact"/>
        </dgm:presLayoutVars>
      </dgm:prSet>
      <dgm:spPr/>
    </dgm:pt>
    <dgm:pt modelId="{A4E260C0-61EE-4497-9D4A-BE84E523A3EF}" type="pres">
      <dgm:prSet presAssocID="{495AB2AB-C979-4559-87C6-D4518E9E353F}" presName="node" presStyleLbl="node1" presStyleIdx="0" presStyleCnt="2" custScaleX="123073" custLinFactNeighborX="-37431" custLinFactNeighborY="4852">
        <dgm:presLayoutVars>
          <dgm:bulletEnabled val="1"/>
        </dgm:presLayoutVars>
      </dgm:prSet>
      <dgm:spPr/>
    </dgm:pt>
    <dgm:pt modelId="{54B075C8-177D-4296-9933-F3D1ECDC87D0}" type="pres">
      <dgm:prSet presAssocID="{B03598B7-1AB7-4EA5-9DD4-A95203869A11}" presName="sibTrans" presStyleCnt="0"/>
      <dgm:spPr/>
    </dgm:pt>
    <dgm:pt modelId="{420189A9-3E83-4F01-9179-E4FCD56F4B33}" type="pres">
      <dgm:prSet presAssocID="{B161B6B6-EDFF-4153-B382-37E7FF32DB18}" presName="node" presStyleLbl="node1" presStyleIdx="1" presStyleCnt="2">
        <dgm:presLayoutVars>
          <dgm:bulletEnabled val="1"/>
        </dgm:presLayoutVars>
      </dgm:prSet>
      <dgm:spPr/>
    </dgm:pt>
  </dgm:ptLst>
  <dgm:cxnLst>
    <dgm:cxn modelId="{3A11B771-DE92-4C77-AFB3-1F29B681940B}" type="presOf" srcId="{495AB2AB-C979-4559-87C6-D4518E9E353F}" destId="{A4E260C0-61EE-4497-9D4A-BE84E523A3EF}" srcOrd="0" destOrd="0" presId="urn:microsoft.com/office/officeart/2005/8/layout/hList6"/>
    <dgm:cxn modelId="{6CD25D8F-59B9-4CE3-9252-9CA5790109B7}" srcId="{C44149F6-C6D5-4E46-96AD-075B1AFADF60}" destId="{495AB2AB-C979-4559-87C6-D4518E9E353F}" srcOrd="0" destOrd="0" parTransId="{62F3A8CA-F64F-4EBE-B0B9-26586383538A}" sibTransId="{B03598B7-1AB7-4EA5-9DD4-A95203869A11}"/>
    <dgm:cxn modelId="{5DD928B3-1BE6-44B4-9109-1B03A1C6B4D8}" type="presOf" srcId="{C44149F6-C6D5-4E46-96AD-075B1AFADF60}" destId="{A1B49F1D-332D-4E33-B466-82106D9A224D}" srcOrd="0" destOrd="0" presId="urn:microsoft.com/office/officeart/2005/8/layout/hList6"/>
    <dgm:cxn modelId="{47C541CC-DCBB-4030-9626-2949A3B6F097}" type="presOf" srcId="{B161B6B6-EDFF-4153-B382-37E7FF32DB18}" destId="{420189A9-3E83-4F01-9179-E4FCD56F4B33}" srcOrd="0" destOrd="0" presId="urn:microsoft.com/office/officeart/2005/8/layout/hList6"/>
    <dgm:cxn modelId="{181899DD-29C2-4130-8CE1-07CF6A908924}" srcId="{C44149F6-C6D5-4E46-96AD-075B1AFADF60}" destId="{B161B6B6-EDFF-4153-B382-37E7FF32DB18}" srcOrd="1" destOrd="0" parTransId="{568A4280-8E97-40F4-BBE2-9F9E48FE9620}" sibTransId="{F40EDE47-E305-4E1B-838A-AD4EE5E0B1BF}"/>
    <dgm:cxn modelId="{F3439538-F751-4D5C-90CC-5EF44790E064}" type="presParOf" srcId="{A1B49F1D-332D-4E33-B466-82106D9A224D}" destId="{A4E260C0-61EE-4497-9D4A-BE84E523A3EF}" srcOrd="0" destOrd="0" presId="urn:microsoft.com/office/officeart/2005/8/layout/hList6"/>
    <dgm:cxn modelId="{38B6DC64-7B6A-4FC2-A882-3418ABF9B03B}" type="presParOf" srcId="{A1B49F1D-332D-4E33-B466-82106D9A224D}" destId="{54B075C8-177D-4296-9933-F3D1ECDC87D0}" srcOrd="1" destOrd="0" presId="urn:microsoft.com/office/officeart/2005/8/layout/hList6"/>
    <dgm:cxn modelId="{088633A3-E447-40E2-B60A-2BFA160CF58C}" type="presParOf" srcId="{A1B49F1D-332D-4E33-B466-82106D9A224D}" destId="{420189A9-3E83-4F01-9179-E4FCD56F4B33}" srcOrd="2"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E260C0-61EE-4497-9D4A-BE84E523A3EF}">
      <dsp:nvSpPr>
        <dsp:cNvPr id="0" name=""/>
        <dsp:cNvSpPr/>
      </dsp:nvSpPr>
      <dsp:spPr>
        <a:xfrm rot="16200000">
          <a:off x="-252314" y="252314"/>
          <a:ext cx="2235607" cy="1730977"/>
        </a:xfrm>
        <a:prstGeom prst="flowChartManualOperati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0" rIns="63500" bIns="0" numCol="1" spcCol="1270" anchor="ctr" anchorCtr="0">
          <a:noAutofit/>
        </a:bodyPr>
        <a:lstStyle/>
        <a:p>
          <a:pPr marL="0" lvl="0" indent="0" algn="ctr" defTabSz="444500">
            <a:lnSpc>
              <a:spcPct val="90000"/>
            </a:lnSpc>
            <a:spcBef>
              <a:spcPct val="0"/>
            </a:spcBef>
            <a:spcAft>
              <a:spcPct val="35000"/>
            </a:spcAft>
            <a:buNone/>
          </a:pPr>
          <a:r>
            <a:rPr lang="en-US" sz="1000" b="0" i="0" kern="1200" dirty="0"/>
            <a:t>Authentication API</a:t>
          </a:r>
          <a:endParaRPr lang="en-US" sz="1000" kern="1200" dirty="0"/>
        </a:p>
      </dsp:txBody>
      <dsp:txXfrm rot="5400000">
        <a:off x="1" y="447120"/>
        <a:ext cx="1730977" cy="1341365"/>
      </dsp:txXfrm>
    </dsp:sp>
    <dsp:sp modelId="{420189A9-3E83-4F01-9179-E4FCD56F4B33}">
      <dsp:nvSpPr>
        <dsp:cNvPr id="0" name=""/>
        <dsp:cNvSpPr/>
      </dsp:nvSpPr>
      <dsp:spPr>
        <a:xfrm rot="16200000">
          <a:off x="1422295" y="414571"/>
          <a:ext cx="2235607" cy="1406463"/>
        </a:xfrm>
        <a:prstGeom prst="flowChartManualOperati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0" rIns="63500" bIns="0" numCol="1" spcCol="1270" anchor="ctr" anchorCtr="0">
          <a:noAutofit/>
        </a:bodyPr>
        <a:lstStyle/>
        <a:p>
          <a:pPr marL="0" lvl="0" indent="0" algn="ctr" defTabSz="444500">
            <a:lnSpc>
              <a:spcPct val="90000"/>
            </a:lnSpc>
            <a:spcBef>
              <a:spcPct val="0"/>
            </a:spcBef>
            <a:spcAft>
              <a:spcPct val="35000"/>
            </a:spcAft>
            <a:buNone/>
          </a:pPr>
          <a:r>
            <a:rPr lang="en-US" sz="1000" kern="1200" dirty="0" err="1"/>
            <a:t>Favourite</a:t>
          </a:r>
          <a:r>
            <a:rPr lang="en-US" sz="1000" kern="1200" dirty="0"/>
            <a:t> API</a:t>
          </a:r>
        </a:p>
      </dsp:txBody>
      <dsp:txXfrm rot="5400000">
        <a:off x="1836867" y="447120"/>
        <a:ext cx="1406463" cy="1341365"/>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2.png>
</file>

<file path=ppt/media/image3.png>
</file>

<file path=ppt/media/image4.png>
</file>

<file path=ppt/media/image5.pn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5f6af9d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16341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d9c67055b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d9c67055b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33068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d9c67055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d9c67055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2900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51d9112a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46ee7dff8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46ee7dff8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89644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51622d55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51622d55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145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51d23597c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51d23597c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48831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3760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51622d55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51622d55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93595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68"/>
        <p:cNvGrpSpPr/>
        <p:nvPr/>
      </p:nvGrpSpPr>
      <p:grpSpPr>
        <a:xfrm>
          <a:off x="0" y="0"/>
          <a:ext cx="0" cy="0"/>
          <a:chOff x="0" y="0"/>
          <a:chExt cx="0" cy="0"/>
        </a:xfrm>
      </p:grpSpPr>
      <p:pic>
        <p:nvPicPr>
          <p:cNvPr id="69" name="Google Shape;69;p14"/>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70" name="Google Shape;70;p14"/>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14"/>
          <p:cNvGrpSpPr/>
          <p:nvPr/>
        </p:nvGrpSpPr>
        <p:grpSpPr>
          <a:xfrm>
            <a:off x="830392" y="1191256"/>
            <a:ext cx="745763" cy="45826"/>
            <a:chOff x="4580561" y="2589004"/>
            <a:chExt cx="1064464" cy="25200"/>
          </a:xfrm>
        </p:grpSpPr>
        <p:sp>
          <p:nvSpPr>
            <p:cNvPr id="72" name="Google Shape;72;p14"/>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4"/>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74;p14"/>
          <p:cNvSpPr txBox="1">
            <a:spLocks noGrp="1"/>
          </p:cNvSpPr>
          <p:nvPr>
            <p:ph type="title"/>
          </p:nvPr>
        </p:nvSpPr>
        <p:spPr>
          <a:xfrm>
            <a:off x="730000" y="1318650"/>
            <a:ext cx="3300900" cy="1687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75" name="Google Shape;75;p14"/>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76" name="Google Shape;76;p14"/>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77" name="Google Shape;77;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1">
  <p:cSld name="Section title and description 1">
    <p:spTree>
      <p:nvGrpSpPr>
        <p:cNvPr id="1" name="Shape 58"/>
        <p:cNvGrpSpPr/>
        <p:nvPr/>
      </p:nvGrpSpPr>
      <p:grpSpPr>
        <a:xfrm>
          <a:off x="0" y="0"/>
          <a:ext cx="0" cy="0"/>
          <a:chOff x="0" y="0"/>
          <a:chExt cx="0" cy="0"/>
        </a:xfrm>
      </p:grpSpPr>
      <p:pic>
        <p:nvPicPr>
          <p:cNvPr id="59" name="Google Shape;59;p13"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60" name="Google Shape;60;p13"/>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13"/>
          <p:cNvGrpSpPr/>
          <p:nvPr/>
        </p:nvGrpSpPr>
        <p:grpSpPr>
          <a:xfrm>
            <a:off x="830392" y="1191256"/>
            <a:ext cx="745763" cy="45826"/>
            <a:chOff x="4580561" y="2589004"/>
            <a:chExt cx="1064464" cy="25200"/>
          </a:xfrm>
        </p:grpSpPr>
        <p:sp>
          <p:nvSpPr>
            <p:cNvPr id="62" name="Google Shape;62;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64;p13"/>
          <p:cNvSpPr txBox="1">
            <a:spLocks noGrp="1"/>
          </p:cNvSpPr>
          <p:nvPr>
            <p:ph type="title"/>
          </p:nvPr>
        </p:nvSpPr>
        <p:spPr>
          <a:xfrm>
            <a:off x="730000" y="1318650"/>
            <a:ext cx="3300900" cy="1687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65" name="Google Shape;65;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66" name="Google Shape;66;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67" name="Google Shape;67;p13"/>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418776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 id="2147483660" r:id="rId11"/>
    <p:sldLayoutId id="214748366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8.jp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15" descr="Open Chromebook laptop computer"/>
          <p:cNvPicPr preferRelativeResize="0"/>
          <p:nvPr/>
        </p:nvPicPr>
        <p:blipFill rotWithShape="1">
          <a:blip r:embed="rId3">
            <a:alphaModFix/>
          </a:blip>
          <a:srcRect r="3344"/>
          <a:stretch/>
        </p:blipFill>
        <p:spPr>
          <a:xfrm>
            <a:off x="2856073" y="1086179"/>
            <a:ext cx="4537098" cy="2822399"/>
          </a:xfrm>
          <a:prstGeom prst="rect">
            <a:avLst/>
          </a:prstGeom>
          <a:noFill/>
          <a:ln>
            <a:noFill/>
          </a:ln>
        </p:spPr>
      </p:pic>
      <p:pic>
        <p:nvPicPr>
          <p:cNvPr id="84" name="Google Shape;84;p15" descr="Portrait-oriented black smaptphone"/>
          <p:cNvPicPr preferRelativeResize="0"/>
          <p:nvPr/>
        </p:nvPicPr>
        <p:blipFill rotWithShape="1">
          <a:blip r:embed="rId4">
            <a:alphaModFix/>
          </a:blip>
          <a:srcRect r="19980"/>
          <a:stretch/>
        </p:blipFill>
        <p:spPr>
          <a:xfrm>
            <a:off x="8116185" y="1476116"/>
            <a:ext cx="1027815" cy="2556140"/>
          </a:xfrm>
          <a:prstGeom prst="rect">
            <a:avLst/>
          </a:prstGeom>
          <a:noFill/>
          <a:ln>
            <a:noFill/>
          </a:ln>
          <a:effectLst>
            <a:reflection stA="20000" endPos="4000" fadeDir="5400012" sy="-100000" algn="bl" rotWithShape="0"/>
          </a:effectLst>
        </p:spPr>
      </p:pic>
      <p:sp>
        <p:nvSpPr>
          <p:cNvPr id="85" name="Google Shape;85;p15"/>
          <p:cNvSpPr txBox="1">
            <a:spLocks noGrp="1"/>
          </p:cNvSpPr>
          <p:nvPr>
            <p:ph type="ctrTitle"/>
          </p:nvPr>
        </p:nvSpPr>
        <p:spPr>
          <a:xfrm>
            <a:off x="3700130" y="-653145"/>
            <a:ext cx="3530010" cy="144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dirty="0" err="1">
                <a:latin typeface="Colonna MT" panose="04020805060202030203" pitchFamily="82" charset="0"/>
              </a:rPr>
              <a:t>Muzix</a:t>
            </a:r>
            <a:r>
              <a:rPr lang="en-US" b="1" dirty="0">
                <a:latin typeface="Colonna MT" panose="04020805060202030203" pitchFamily="82" charset="0"/>
              </a:rPr>
              <a:t>-App</a:t>
            </a:r>
            <a:endParaRPr b="1" dirty="0">
              <a:latin typeface="Colonna MT" panose="04020805060202030203" pitchFamily="82" charset="0"/>
            </a:endParaRPr>
          </a:p>
        </p:txBody>
      </p:sp>
      <p:sp>
        <p:nvSpPr>
          <p:cNvPr id="86" name="Google Shape;86;p15"/>
          <p:cNvSpPr txBox="1">
            <a:spLocks noGrp="1"/>
          </p:cNvSpPr>
          <p:nvPr>
            <p:ph type="subTitle" idx="1"/>
          </p:nvPr>
        </p:nvSpPr>
        <p:spPr>
          <a:xfrm>
            <a:off x="-212652" y="3909641"/>
            <a:ext cx="5819553" cy="1645500"/>
          </a:xfrm>
          <a:prstGeom prst="rect">
            <a:avLst/>
          </a:prstGeom>
        </p:spPr>
        <p:txBody>
          <a:bodyPr spcFirstLastPara="1" wrap="square" lIns="91425" tIns="91425" rIns="91425" bIns="91425" numCol="2" anchor="t" anchorCtr="0">
            <a:noAutofit/>
          </a:bodyPr>
          <a:lstStyle/>
          <a:p>
            <a:pPr marL="0" lvl="0" indent="0" rtl="0">
              <a:spcBef>
                <a:spcPts val="0"/>
              </a:spcBef>
              <a:spcAft>
                <a:spcPts val="0"/>
              </a:spcAft>
              <a:buNone/>
            </a:pPr>
            <a:r>
              <a:rPr lang="en" sz="1800" b="1" dirty="0">
                <a:solidFill>
                  <a:schemeClr val="accent1">
                    <a:lumMod val="75000"/>
                  </a:schemeClr>
                </a:solidFill>
              </a:rPr>
              <a:t>Teammate</a:t>
            </a:r>
            <a:r>
              <a:rPr lang="en" sz="1800" b="1" dirty="0"/>
              <a:t> : </a:t>
            </a:r>
            <a:r>
              <a:rPr lang="en" sz="1800" b="1" dirty="0">
                <a:solidFill>
                  <a:schemeClr val="tx2">
                    <a:lumMod val="50000"/>
                  </a:schemeClr>
                </a:solidFill>
              </a:rPr>
              <a:t>Gopal Gupta</a:t>
            </a:r>
          </a:p>
          <a:p>
            <a:pPr marL="0" indent="0"/>
            <a:r>
              <a:rPr lang="en-IN" sz="1800" b="1" dirty="0">
                <a:solidFill>
                  <a:schemeClr val="tx2">
                    <a:lumMod val="50000"/>
                  </a:schemeClr>
                </a:solidFill>
                <a:highlight>
                  <a:srgbClr val="FFFFFF"/>
                </a:highlight>
              </a:rPr>
              <a:t>                       Anurag Shahi</a:t>
            </a:r>
            <a:endParaRPr lang="en" sz="1800" b="1" dirty="0">
              <a:solidFill>
                <a:schemeClr val="tx2">
                  <a:lumMod val="50000"/>
                </a:schemeClr>
              </a:solidFill>
            </a:endParaRPr>
          </a:p>
          <a:p>
            <a:pPr marL="0" lvl="0" indent="0" rtl="0">
              <a:spcBef>
                <a:spcPts val="0"/>
              </a:spcBef>
              <a:spcAft>
                <a:spcPts val="0"/>
              </a:spcAft>
              <a:buNone/>
            </a:pPr>
            <a:r>
              <a:rPr lang="en" sz="1800" b="1" dirty="0">
                <a:solidFill>
                  <a:schemeClr val="tx2">
                    <a:lumMod val="50000"/>
                  </a:schemeClr>
                </a:solidFill>
                <a:highlight>
                  <a:srgbClr val="FFFFFF"/>
                </a:highlight>
              </a:rPr>
              <a:t>                                Dhaneshwar Singh</a:t>
            </a:r>
          </a:p>
          <a:p>
            <a:pPr marL="0" lvl="0" indent="0" rtl="0">
              <a:spcBef>
                <a:spcPts val="0"/>
              </a:spcBef>
              <a:spcAft>
                <a:spcPts val="0"/>
              </a:spcAft>
              <a:buNone/>
            </a:pPr>
            <a:r>
              <a:rPr lang="en" sz="1800" b="1" dirty="0">
                <a:solidFill>
                  <a:schemeClr val="tx2">
                    <a:lumMod val="50000"/>
                  </a:schemeClr>
                </a:solidFill>
                <a:highlight>
                  <a:srgbClr val="FFFFFF"/>
                </a:highlight>
              </a:rPr>
              <a:t>                      </a:t>
            </a:r>
          </a:p>
          <a:p>
            <a:pPr marL="0" lvl="0" indent="0" algn="ctr" rtl="0">
              <a:lnSpc>
                <a:spcPct val="115000"/>
              </a:lnSpc>
              <a:spcBef>
                <a:spcPts val="300"/>
              </a:spcBef>
              <a:spcAft>
                <a:spcPts val="0"/>
              </a:spcAft>
              <a:buClr>
                <a:schemeClr val="dk1"/>
              </a:buClr>
              <a:buSzPts val="1100"/>
              <a:buFont typeface="Arial"/>
              <a:buNone/>
            </a:pPr>
            <a:endParaRPr sz="1800" b="1" dirty="0">
              <a:highlight>
                <a:srgbClr val="FFFFFF"/>
              </a:highlight>
            </a:endParaRPr>
          </a:p>
          <a:p>
            <a:pPr marL="0" lvl="0" indent="0" algn="ctr" rtl="0">
              <a:lnSpc>
                <a:spcPct val="115000"/>
              </a:lnSpc>
              <a:spcBef>
                <a:spcPts val="300"/>
              </a:spcBef>
              <a:spcAft>
                <a:spcPts val="0"/>
              </a:spcAft>
              <a:buClr>
                <a:schemeClr val="dk1"/>
              </a:buClr>
              <a:buSzPts val="1100"/>
              <a:buFont typeface="Arial"/>
              <a:buNone/>
            </a:pPr>
            <a:endParaRPr sz="1800" b="1" dirty="0">
              <a:highlight>
                <a:srgbClr val="FFFFFF"/>
              </a:highlight>
            </a:endParaRPr>
          </a:p>
          <a:p>
            <a:pPr marL="0" lvl="0" indent="0" algn="ctr" rtl="0">
              <a:spcBef>
                <a:spcPts val="0"/>
              </a:spcBef>
              <a:spcAft>
                <a:spcPts val="0"/>
              </a:spcAft>
              <a:buNone/>
            </a:pPr>
            <a:endParaRPr sz="1800" dirty="0"/>
          </a:p>
        </p:txBody>
      </p:sp>
      <p:sp>
        <p:nvSpPr>
          <p:cNvPr id="2" name="TextBox 1">
            <a:extLst>
              <a:ext uri="{FF2B5EF4-FFF2-40B4-BE49-F238E27FC236}">
                <a16:creationId xmlns:a16="http://schemas.microsoft.com/office/drawing/2014/main" id="{59A84646-CFBD-F3DC-2B9F-0F0BDEE076BE}"/>
              </a:ext>
            </a:extLst>
          </p:cNvPr>
          <p:cNvSpPr txBox="1"/>
          <p:nvPr/>
        </p:nvSpPr>
        <p:spPr>
          <a:xfrm>
            <a:off x="0" y="333153"/>
            <a:ext cx="1587294" cy="461665"/>
          </a:xfrm>
          <a:prstGeom prst="rect">
            <a:avLst/>
          </a:prstGeom>
          <a:noFill/>
        </p:spPr>
        <p:txBody>
          <a:bodyPr wrap="none" rtlCol="0">
            <a:spAutoFit/>
          </a:bodyPr>
          <a:lstStyle/>
          <a:p>
            <a:r>
              <a:rPr lang="en-IN" sz="2400" dirty="0">
                <a:solidFill>
                  <a:schemeClr val="bg2">
                    <a:lumMod val="20000"/>
                    <a:lumOff val="80000"/>
                  </a:schemeClr>
                </a:solidFill>
                <a:highlight>
                  <a:srgbClr val="808080"/>
                </a:highlight>
              </a:rPr>
              <a:t>Batch - 06</a:t>
            </a:r>
          </a:p>
        </p:txBody>
      </p:sp>
      <p:pic>
        <p:nvPicPr>
          <p:cNvPr id="10" name="Picture 9">
            <a:extLst>
              <a:ext uri="{FF2B5EF4-FFF2-40B4-BE49-F238E27FC236}">
                <a16:creationId xmlns:a16="http://schemas.microsoft.com/office/drawing/2014/main" id="{802DED15-F3CA-A63D-4F5B-D3C60C915E54}"/>
              </a:ext>
            </a:extLst>
          </p:cNvPr>
          <p:cNvPicPr>
            <a:picLocks noChangeAspect="1"/>
          </p:cNvPicPr>
          <p:nvPr/>
        </p:nvPicPr>
        <p:blipFill>
          <a:blip r:embed="rId5"/>
          <a:stretch>
            <a:fillRect/>
          </a:stretch>
        </p:blipFill>
        <p:spPr>
          <a:xfrm>
            <a:off x="8189914" y="1679944"/>
            <a:ext cx="955602" cy="2123749"/>
          </a:xfrm>
          <a:prstGeom prst="rect">
            <a:avLst/>
          </a:prstGeom>
        </p:spPr>
      </p:pic>
      <p:sp>
        <p:nvSpPr>
          <p:cNvPr id="5" name="TextBox 4">
            <a:extLst>
              <a:ext uri="{FF2B5EF4-FFF2-40B4-BE49-F238E27FC236}">
                <a16:creationId xmlns:a16="http://schemas.microsoft.com/office/drawing/2014/main" id="{191B79FB-0864-2045-D28C-F5CD128F6CCA}"/>
              </a:ext>
            </a:extLst>
          </p:cNvPr>
          <p:cNvSpPr txBox="1"/>
          <p:nvPr/>
        </p:nvSpPr>
        <p:spPr>
          <a:xfrm>
            <a:off x="5793177" y="4589112"/>
            <a:ext cx="3248005" cy="523220"/>
          </a:xfrm>
          <a:prstGeom prst="rect">
            <a:avLst/>
          </a:prstGeom>
          <a:noFill/>
        </p:spPr>
        <p:txBody>
          <a:bodyPr wrap="none" rtlCol="0">
            <a:spAutoFit/>
          </a:bodyPr>
          <a:lstStyle/>
          <a:p>
            <a:r>
              <a:rPr lang="en-US" dirty="0">
                <a:solidFill>
                  <a:srgbClr val="002060"/>
                </a:solidFill>
              </a:rPr>
              <a:t>Under the guidance of :</a:t>
            </a:r>
          </a:p>
          <a:p>
            <a:r>
              <a:rPr lang="en-US" dirty="0"/>
              <a:t>                                         </a:t>
            </a:r>
            <a:r>
              <a:rPr lang="en-US" dirty="0">
                <a:highlight>
                  <a:srgbClr val="C0C0C0"/>
                </a:highlight>
              </a:rPr>
              <a:t>Santhosh Sir</a:t>
            </a:r>
            <a:endParaRPr lang="en-IN" dirty="0">
              <a:highlight>
                <a:srgbClr val="C0C0C0"/>
              </a:highlight>
            </a:endParaRPr>
          </a:p>
        </p:txBody>
      </p:sp>
      <p:pic>
        <p:nvPicPr>
          <p:cNvPr id="7" name="Picture 6">
            <a:extLst>
              <a:ext uri="{FF2B5EF4-FFF2-40B4-BE49-F238E27FC236}">
                <a16:creationId xmlns:a16="http://schemas.microsoft.com/office/drawing/2014/main" id="{57E36C06-8176-3006-0A67-97BD5B182122}"/>
              </a:ext>
            </a:extLst>
          </p:cNvPr>
          <p:cNvPicPr>
            <a:picLocks noChangeAspect="1"/>
          </p:cNvPicPr>
          <p:nvPr/>
        </p:nvPicPr>
        <p:blipFill>
          <a:blip r:embed="rId6"/>
          <a:stretch>
            <a:fillRect/>
          </a:stretch>
        </p:blipFill>
        <p:spPr>
          <a:xfrm>
            <a:off x="3430771" y="1331023"/>
            <a:ext cx="3565451" cy="204241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91"/>
        <p:cNvGrpSpPr/>
        <p:nvPr/>
      </p:nvGrpSpPr>
      <p:grpSpPr>
        <a:xfrm>
          <a:off x="0" y="0"/>
          <a:ext cx="0" cy="0"/>
          <a:chOff x="0" y="0"/>
          <a:chExt cx="0" cy="0"/>
        </a:xfrm>
      </p:grpSpPr>
      <p:sp>
        <p:nvSpPr>
          <p:cNvPr id="92" name="Google Shape;92;p16"/>
          <p:cNvSpPr txBox="1">
            <a:spLocks noGrp="1"/>
          </p:cNvSpPr>
          <p:nvPr>
            <p:ph type="title"/>
          </p:nvPr>
        </p:nvSpPr>
        <p:spPr>
          <a:xfrm>
            <a:off x="729450" y="1322450"/>
            <a:ext cx="2859900" cy="151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r>
              <a:rPr lang="en-US" dirty="0"/>
              <a:t>Project Flow </a:t>
            </a:r>
            <a:endParaRPr dirty="0"/>
          </a:p>
        </p:txBody>
      </p:sp>
    </p:spTree>
    <p:extLst>
      <p:ext uri="{BB962C8B-B14F-4D97-AF65-F5344CB8AC3E}">
        <p14:creationId xmlns:p14="http://schemas.microsoft.com/office/powerpoint/2010/main" val="3124611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9" name="Google Shape;129;p22"/>
          <p:cNvPicPr preferRelativeResize="0"/>
          <p:nvPr/>
        </p:nvPicPr>
        <p:blipFill>
          <a:blip r:embed="rId3">
            <a:alphaModFix/>
          </a:blip>
          <a:stretch>
            <a:fillRect/>
          </a:stretch>
        </p:blipFill>
        <p:spPr>
          <a:xfrm>
            <a:off x="1802200" y="0"/>
            <a:ext cx="4360300" cy="4747100"/>
          </a:xfrm>
          <a:prstGeom prst="rect">
            <a:avLst/>
          </a:prstGeom>
          <a:noFill/>
          <a:ln>
            <a:noFill/>
          </a:ln>
        </p:spPr>
      </p:pic>
      <p:cxnSp>
        <p:nvCxnSpPr>
          <p:cNvPr id="5" name="Straight Arrow Connector 4">
            <a:extLst>
              <a:ext uri="{FF2B5EF4-FFF2-40B4-BE49-F238E27FC236}">
                <a16:creationId xmlns:a16="http://schemas.microsoft.com/office/drawing/2014/main" id="{1D0C187D-4C2A-42D7-B659-3021C6B125D0}"/>
              </a:ext>
            </a:extLst>
          </p:cNvPr>
          <p:cNvCxnSpPr/>
          <p:nvPr/>
        </p:nvCxnSpPr>
        <p:spPr>
          <a:xfrm>
            <a:off x="3611880" y="2956560"/>
            <a:ext cx="0" cy="4114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C8C88A4C-E5F8-4513-802A-1C575399E123}"/>
              </a:ext>
            </a:extLst>
          </p:cNvPr>
          <p:cNvSpPr/>
          <p:nvPr/>
        </p:nvSpPr>
        <p:spPr>
          <a:xfrm>
            <a:off x="3230880" y="3368040"/>
            <a:ext cx="769616" cy="327660"/>
          </a:xfrm>
          <a:prstGeom prst="rect">
            <a:avLst/>
          </a:prstGeom>
          <a:solidFill>
            <a:schemeClr val="bg1"/>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tx1"/>
                </a:solidFill>
              </a:rPr>
              <a:t>Recommends</a:t>
            </a:r>
          </a:p>
        </p:txBody>
      </p:sp>
      <p:sp>
        <p:nvSpPr>
          <p:cNvPr id="8" name="Rectangle 7">
            <a:extLst>
              <a:ext uri="{FF2B5EF4-FFF2-40B4-BE49-F238E27FC236}">
                <a16:creationId xmlns:a16="http://schemas.microsoft.com/office/drawing/2014/main" id="{A3D9610A-C903-4AC8-AE2A-E1A1697060DD}"/>
              </a:ext>
            </a:extLst>
          </p:cNvPr>
          <p:cNvSpPr/>
          <p:nvPr/>
        </p:nvSpPr>
        <p:spPr>
          <a:xfrm>
            <a:off x="2834640" y="4046220"/>
            <a:ext cx="510540" cy="20574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Search Books</a:t>
            </a:r>
          </a:p>
        </p:txBody>
      </p:sp>
      <p:sp>
        <p:nvSpPr>
          <p:cNvPr id="10" name="Rectangle 9">
            <a:extLst>
              <a:ext uri="{FF2B5EF4-FFF2-40B4-BE49-F238E27FC236}">
                <a16:creationId xmlns:a16="http://schemas.microsoft.com/office/drawing/2014/main" id="{537E9316-A093-467F-8CE0-E85D1126C629}"/>
              </a:ext>
            </a:extLst>
          </p:cNvPr>
          <p:cNvSpPr/>
          <p:nvPr/>
        </p:nvSpPr>
        <p:spPr>
          <a:xfrm>
            <a:off x="565601" y="807720"/>
            <a:ext cx="5989320" cy="374122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264E52C-C9D3-4D90-8753-6039C13BD311}"/>
              </a:ext>
            </a:extLst>
          </p:cNvPr>
          <p:cNvSpPr/>
          <p:nvPr/>
        </p:nvSpPr>
        <p:spPr>
          <a:xfrm>
            <a:off x="2225040" y="1104900"/>
            <a:ext cx="1005840" cy="3962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tx1"/>
                </a:solidFill>
              </a:rPr>
              <a:t>Home</a:t>
            </a:r>
          </a:p>
        </p:txBody>
      </p:sp>
      <p:cxnSp>
        <p:nvCxnSpPr>
          <p:cNvPr id="13" name="Straight Arrow Connector 12">
            <a:extLst>
              <a:ext uri="{FF2B5EF4-FFF2-40B4-BE49-F238E27FC236}">
                <a16:creationId xmlns:a16="http://schemas.microsoft.com/office/drawing/2014/main" id="{A71EE0C5-2689-4923-9F8B-370F69AE048D}"/>
              </a:ext>
            </a:extLst>
          </p:cNvPr>
          <p:cNvCxnSpPr/>
          <p:nvPr/>
        </p:nvCxnSpPr>
        <p:spPr>
          <a:xfrm>
            <a:off x="2720340" y="1501140"/>
            <a:ext cx="7620" cy="2209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3B6040A-9B27-4D36-B3BA-28E5C3ED610F}"/>
              </a:ext>
            </a:extLst>
          </p:cNvPr>
          <p:cNvCxnSpPr>
            <a:cxnSpLocks/>
          </p:cNvCxnSpPr>
          <p:nvPr/>
        </p:nvCxnSpPr>
        <p:spPr>
          <a:xfrm>
            <a:off x="2004700" y="1711715"/>
            <a:ext cx="3422053"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9E94CC04-5C2D-42DD-8750-75578D19D3A1}"/>
              </a:ext>
            </a:extLst>
          </p:cNvPr>
          <p:cNvSpPr/>
          <p:nvPr/>
        </p:nvSpPr>
        <p:spPr>
          <a:xfrm>
            <a:off x="1855549" y="1935287"/>
            <a:ext cx="1074560" cy="42023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tx1"/>
                </a:solidFill>
              </a:rPr>
              <a:t>Login</a:t>
            </a:r>
          </a:p>
        </p:txBody>
      </p:sp>
      <p:sp>
        <p:nvSpPr>
          <p:cNvPr id="26" name="Rectangle 25">
            <a:extLst>
              <a:ext uri="{FF2B5EF4-FFF2-40B4-BE49-F238E27FC236}">
                <a16:creationId xmlns:a16="http://schemas.microsoft.com/office/drawing/2014/main" id="{91F17976-52C0-4520-885B-2B5EC13CDB0D}"/>
              </a:ext>
            </a:extLst>
          </p:cNvPr>
          <p:cNvSpPr/>
          <p:nvPr/>
        </p:nvSpPr>
        <p:spPr>
          <a:xfrm>
            <a:off x="3089910" y="1950721"/>
            <a:ext cx="1005840" cy="3962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tx1"/>
                </a:solidFill>
              </a:rPr>
              <a:t>Register</a:t>
            </a:r>
          </a:p>
        </p:txBody>
      </p:sp>
      <p:sp>
        <p:nvSpPr>
          <p:cNvPr id="27" name="Rectangle 26">
            <a:extLst>
              <a:ext uri="{FF2B5EF4-FFF2-40B4-BE49-F238E27FC236}">
                <a16:creationId xmlns:a16="http://schemas.microsoft.com/office/drawing/2014/main" id="{E1407DA0-68A6-45FA-A591-692391F00C94}"/>
              </a:ext>
            </a:extLst>
          </p:cNvPr>
          <p:cNvSpPr/>
          <p:nvPr/>
        </p:nvSpPr>
        <p:spPr>
          <a:xfrm>
            <a:off x="4334129" y="1959286"/>
            <a:ext cx="1005840" cy="3962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tx1"/>
                </a:solidFill>
              </a:rPr>
              <a:t>Search</a:t>
            </a:r>
          </a:p>
        </p:txBody>
      </p:sp>
      <p:cxnSp>
        <p:nvCxnSpPr>
          <p:cNvPr id="29" name="Straight Arrow Connector 28">
            <a:extLst>
              <a:ext uri="{FF2B5EF4-FFF2-40B4-BE49-F238E27FC236}">
                <a16:creationId xmlns:a16="http://schemas.microsoft.com/office/drawing/2014/main" id="{AEBED4FF-8DFC-4A35-8285-508B27B6BAAC}"/>
              </a:ext>
            </a:extLst>
          </p:cNvPr>
          <p:cNvCxnSpPr/>
          <p:nvPr/>
        </p:nvCxnSpPr>
        <p:spPr>
          <a:xfrm>
            <a:off x="2362648" y="1695450"/>
            <a:ext cx="7620" cy="2209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27732A7C-E263-4E88-9186-8F86F8EA6034}"/>
              </a:ext>
            </a:extLst>
          </p:cNvPr>
          <p:cNvCxnSpPr/>
          <p:nvPr/>
        </p:nvCxnSpPr>
        <p:spPr>
          <a:xfrm>
            <a:off x="3552641" y="1722119"/>
            <a:ext cx="7620" cy="2209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F439D18C-8D27-4D55-B2A7-6BC426219315}"/>
              </a:ext>
            </a:extLst>
          </p:cNvPr>
          <p:cNvCxnSpPr/>
          <p:nvPr/>
        </p:nvCxnSpPr>
        <p:spPr>
          <a:xfrm>
            <a:off x="4757874" y="1735248"/>
            <a:ext cx="7620" cy="2209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E6857FBC-4206-4784-B54C-FC27E4A744F0}"/>
              </a:ext>
            </a:extLst>
          </p:cNvPr>
          <p:cNvSpPr/>
          <p:nvPr/>
        </p:nvSpPr>
        <p:spPr>
          <a:xfrm>
            <a:off x="4368657" y="2482728"/>
            <a:ext cx="1005840" cy="3962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tx1"/>
                </a:solidFill>
              </a:rPr>
              <a:t>View Track</a:t>
            </a:r>
          </a:p>
        </p:txBody>
      </p:sp>
      <p:cxnSp>
        <p:nvCxnSpPr>
          <p:cNvPr id="32" name="Straight Arrow Connector 31">
            <a:extLst>
              <a:ext uri="{FF2B5EF4-FFF2-40B4-BE49-F238E27FC236}">
                <a16:creationId xmlns:a16="http://schemas.microsoft.com/office/drawing/2014/main" id="{8D2403F4-7D06-456F-A478-D7EB09B940A4}"/>
              </a:ext>
            </a:extLst>
          </p:cNvPr>
          <p:cNvCxnSpPr>
            <a:stCxn id="27" idx="2"/>
          </p:cNvCxnSpPr>
          <p:nvPr/>
        </p:nvCxnSpPr>
        <p:spPr>
          <a:xfrm>
            <a:off x="4837049" y="2355526"/>
            <a:ext cx="0" cy="12720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F80C5188-85B2-4CC1-AA66-C426A0FF82CB}"/>
              </a:ext>
            </a:extLst>
          </p:cNvPr>
          <p:cNvCxnSpPr>
            <a:endCxn id="11" idx="0"/>
          </p:cNvCxnSpPr>
          <p:nvPr/>
        </p:nvCxnSpPr>
        <p:spPr>
          <a:xfrm>
            <a:off x="2720340" y="807720"/>
            <a:ext cx="7620" cy="2971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Elbow 43">
            <a:extLst>
              <a:ext uri="{FF2B5EF4-FFF2-40B4-BE49-F238E27FC236}">
                <a16:creationId xmlns:a16="http://schemas.microsoft.com/office/drawing/2014/main" id="{2EBB97B0-502B-4BCF-9F2C-0369780CC7BD}"/>
              </a:ext>
            </a:extLst>
          </p:cNvPr>
          <p:cNvCxnSpPr>
            <a:cxnSpLocks/>
          </p:cNvCxnSpPr>
          <p:nvPr/>
        </p:nvCxnSpPr>
        <p:spPr>
          <a:xfrm rot="10800000">
            <a:off x="2782210" y="2346864"/>
            <a:ext cx="1577749" cy="396239"/>
          </a:xfrm>
          <a:prstGeom prst="bentConnector3">
            <a:avLst>
              <a:gd name="adj1" fmla="val 100164"/>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28D73667-E027-4E8E-A961-036B5F30D5E5}"/>
              </a:ext>
            </a:extLst>
          </p:cNvPr>
          <p:cNvCxnSpPr/>
          <p:nvPr/>
        </p:nvCxnSpPr>
        <p:spPr>
          <a:xfrm flipH="1">
            <a:off x="2930109" y="2174582"/>
            <a:ext cx="15980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BC918FCF-8A46-45DE-9079-59E3F816D1B8}"/>
              </a:ext>
            </a:extLst>
          </p:cNvPr>
          <p:cNvCxnSpPr/>
          <p:nvPr/>
        </p:nvCxnSpPr>
        <p:spPr>
          <a:xfrm>
            <a:off x="2370268" y="2355524"/>
            <a:ext cx="0" cy="7180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7EA14FA-B082-42EB-AE1C-BFD08685DD8E}"/>
              </a:ext>
            </a:extLst>
          </p:cNvPr>
          <p:cNvCxnSpPr>
            <a:cxnSpLocks/>
          </p:cNvCxnSpPr>
          <p:nvPr/>
        </p:nvCxnSpPr>
        <p:spPr>
          <a:xfrm>
            <a:off x="1445335" y="3087925"/>
            <a:ext cx="5110322" cy="11844"/>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D26B2BF7-885B-4CA2-8B73-BBEAABF8028F}"/>
              </a:ext>
            </a:extLst>
          </p:cNvPr>
          <p:cNvSpPr/>
          <p:nvPr/>
        </p:nvSpPr>
        <p:spPr>
          <a:xfrm>
            <a:off x="1587767" y="3310199"/>
            <a:ext cx="1267065" cy="3962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err="1">
                <a:solidFill>
                  <a:schemeClr val="tx1"/>
                </a:solidFill>
              </a:rPr>
              <a:t>Favourite</a:t>
            </a:r>
            <a:endParaRPr lang="en-US" sz="900" b="1" dirty="0">
              <a:solidFill>
                <a:schemeClr val="tx1"/>
              </a:solidFill>
            </a:endParaRPr>
          </a:p>
        </p:txBody>
      </p:sp>
      <p:sp>
        <p:nvSpPr>
          <p:cNvPr id="61" name="Rectangle 60">
            <a:extLst>
              <a:ext uri="{FF2B5EF4-FFF2-40B4-BE49-F238E27FC236}">
                <a16:creationId xmlns:a16="http://schemas.microsoft.com/office/drawing/2014/main" id="{59BFDC84-7CDB-41C8-84EB-E28C6FE4A7E4}"/>
              </a:ext>
            </a:extLst>
          </p:cNvPr>
          <p:cNvSpPr/>
          <p:nvPr/>
        </p:nvSpPr>
        <p:spPr>
          <a:xfrm>
            <a:off x="4752591" y="3327632"/>
            <a:ext cx="1802330" cy="3962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tx1"/>
                </a:solidFill>
              </a:rPr>
              <a:t>Recommendations</a:t>
            </a:r>
          </a:p>
        </p:txBody>
      </p:sp>
      <p:sp>
        <p:nvSpPr>
          <p:cNvPr id="62" name="Rectangle 61">
            <a:extLst>
              <a:ext uri="{FF2B5EF4-FFF2-40B4-BE49-F238E27FC236}">
                <a16:creationId xmlns:a16="http://schemas.microsoft.com/office/drawing/2014/main" id="{2E8B410F-7C33-4997-962F-99C058833EF8}"/>
              </a:ext>
            </a:extLst>
          </p:cNvPr>
          <p:cNvSpPr/>
          <p:nvPr/>
        </p:nvSpPr>
        <p:spPr>
          <a:xfrm>
            <a:off x="1092346" y="4003635"/>
            <a:ext cx="1005840" cy="3962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tx1"/>
                </a:solidFill>
              </a:rPr>
              <a:t>View </a:t>
            </a:r>
            <a:r>
              <a:rPr lang="en-US" sz="900" b="1" dirty="0" err="1">
                <a:solidFill>
                  <a:schemeClr val="tx1"/>
                </a:solidFill>
              </a:rPr>
              <a:t>Favourites</a:t>
            </a:r>
            <a:endParaRPr lang="en-US" sz="900" b="1" dirty="0">
              <a:solidFill>
                <a:schemeClr val="tx1"/>
              </a:solidFill>
            </a:endParaRPr>
          </a:p>
        </p:txBody>
      </p:sp>
      <p:sp>
        <p:nvSpPr>
          <p:cNvPr id="63" name="Rectangle 62">
            <a:extLst>
              <a:ext uri="{FF2B5EF4-FFF2-40B4-BE49-F238E27FC236}">
                <a16:creationId xmlns:a16="http://schemas.microsoft.com/office/drawing/2014/main" id="{BB573806-729B-499B-8545-2BCC9073FA12}"/>
              </a:ext>
            </a:extLst>
          </p:cNvPr>
          <p:cNvSpPr/>
          <p:nvPr/>
        </p:nvSpPr>
        <p:spPr>
          <a:xfrm>
            <a:off x="2260496" y="3993264"/>
            <a:ext cx="1005840" cy="3962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tx1"/>
                </a:solidFill>
              </a:rPr>
              <a:t>Add </a:t>
            </a:r>
            <a:r>
              <a:rPr lang="en-US" sz="900" b="1" dirty="0" err="1">
                <a:solidFill>
                  <a:schemeClr val="tx1"/>
                </a:solidFill>
              </a:rPr>
              <a:t>Favourite</a:t>
            </a:r>
            <a:endParaRPr lang="en-US" sz="900" b="1" dirty="0">
              <a:solidFill>
                <a:schemeClr val="tx1"/>
              </a:solidFill>
            </a:endParaRPr>
          </a:p>
        </p:txBody>
      </p:sp>
      <p:sp>
        <p:nvSpPr>
          <p:cNvPr id="64" name="Rectangle 63">
            <a:extLst>
              <a:ext uri="{FF2B5EF4-FFF2-40B4-BE49-F238E27FC236}">
                <a16:creationId xmlns:a16="http://schemas.microsoft.com/office/drawing/2014/main" id="{B21DC25F-2478-4DFF-B982-1EEE19307FA8}"/>
              </a:ext>
            </a:extLst>
          </p:cNvPr>
          <p:cNvSpPr/>
          <p:nvPr/>
        </p:nvSpPr>
        <p:spPr>
          <a:xfrm>
            <a:off x="5838476" y="4002325"/>
            <a:ext cx="1005840" cy="3962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tx1"/>
                </a:solidFill>
              </a:rPr>
              <a:t>Add to </a:t>
            </a:r>
            <a:r>
              <a:rPr lang="en-US" sz="900" b="1" dirty="0" err="1">
                <a:solidFill>
                  <a:schemeClr val="tx1"/>
                </a:solidFill>
              </a:rPr>
              <a:t>Favourite</a:t>
            </a:r>
            <a:endParaRPr lang="en-US" sz="900" b="1" dirty="0">
              <a:solidFill>
                <a:schemeClr val="tx1"/>
              </a:solidFill>
            </a:endParaRPr>
          </a:p>
        </p:txBody>
      </p:sp>
      <p:sp>
        <p:nvSpPr>
          <p:cNvPr id="65" name="Rectangle 64">
            <a:extLst>
              <a:ext uri="{FF2B5EF4-FFF2-40B4-BE49-F238E27FC236}">
                <a16:creationId xmlns:a16="http://schemas.microsoft.com/office/drawing/2014/main" id="{E8CBE6B5-E22E-4746-8B10-03B7EC8A82D8}"/>
              </a:ext>
            </a:extLst>
          </p:cNvPr>
          <p:cNvSpPr/>
          <p:nvPr/>
        </p:nvSpPr>
        <p:spPr>
          <a:xfrm>
            <a:off x="4368657" y="4022989"/>
            <a:ext cx="1005840" cy="3962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b="1" dirty="0">
                <a:solidFill>
                  <a:schemeClr val="tx1"/>
                </a:solidFill>
              </a:rPr>
              <a:t>View Recommends</a:t>
            </a:r>
          </a:p>
        </p:txBody>
      </p:sp>
      <p:cxnSp>
        <p:nvCxnSpPr>
          <p:cNvPr id="67" name="Straight Arrow Connector 66">
            <a:extLst>
              <a:ext uri="{FF2B5EF4-FFF2-40B4-BE49-F238E27FC236}">
                <a16:creationId xmlns:a16="http://schemas.microsoft.com/office/drawing/2014/main" id="{2CDB3932-B703-4C9D-B9BB-068FE32ADCDB}"/>
              </a:ext>
            </a:extLst>
          </p:cNvPr>
          <p:cNvCxnSpPr>
            <a:cxnSpLocks/>
          </p:cNvCxnSpPr>
          <p:nvPr/>
        </p:nvCxnSpPr>
        <p:spPr>
          <a:xfrm>
            <a:off x="5255511" y="3087925"/>
            <a:ext cx="0" cy="22080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A001FEA2-9F86-41B3-AB0A-8E41A417EA48}"/>
              </a:ext>
            </a:extLst>
          </p:cNvPr>
          <p:cNvCxnSpPr/>
          <p:nvPr/>
        </p:nvCxnSpPr>
        <p:spPr>
          <a:xfrm>
            <a:off x="1659751" y="3695700"/>
            <a:ext cx="0" cy="3066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0154A729-CAE4-4CB9-AD29-AA07F9DB4C8F}"/>
              </a:ext>
            </a:extLst>
          </p:cNvPr>
          <p:cNvCxnSpPr/>
          <p:nvPr/>
        </p:nvCxnSpPr>
        <p:spPr>
          <a:xfrm>
            <a:off x="2225040" y="3099769"/>
            <a:ext cx="0" cy="2089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55EFD3DE-8A94-430D-916F-A2ABF19BAB91}"/>
              </a:ext>
            </a:extLst>
          </p:cNvPr>
          <p:cNvCxnSpPr/>
          <p:nvPr/>
        </p:nvCxnSpPr>
        <p:spPr>
          <a:xfrm>
            <a:off x="2623421" y="3723872"/>
            <a:ext cx="0" cy="2680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AB7AC937-3106-4733-9529-F5B8A471D680}"/>
              </a:ext>
            </a:extLst>
          </p:cNvPr>
          <p:cNvCxnSpPr/>
          <p:nvPr/>
        </p:nvCxnSpPr>
        <p:spPr>
          <a:xfrm>
            <a:off x="4956202" y="3723872"/>
            <a:ext cx="0" cy="3149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311A65EE-F7E5-4A80-A48B-9228F1FF7AC0}"/>
              </a:ext>
            </a:extLst>
          </p:cNvPr>
          <p:cNvCxnSpPr/>
          <p:nvPr/>
        </p:nvCxnSpPr>
        <p:spPr>
          <a:xfrm>
            <a:off x="6078071" y="3734276"/>
            <a:ext cx="0" cy="2680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FF3E2B68-FE09-45EC-8197-6CFD4C09B58C}"/>
              </a:ext>
            </a:extLst>
          </p:cNvPr>
          <p:cNvSpPr/>
          <p:nvPr/>
        </p:nvSpPr>
        <p:spPr>
          <a:xfrm flipH="1">
            <a:off x="104846" y="133742"/>
            <a:ext cx="1993340" cy="461665"/>
          </a:xfrm>
          <a:prstGeom prst="rect">
            <a:avLst/>
          </a:prstGeom>
        </p:spPr>
        <p:txBody>
          <a:bodyPr wrap="square">
            <a:spAutoFit/>
          </a:bodyPr>
          <a:lstStyle/>
          <a:p>
            <a:r>
              <a:rPr lang="en" sz="2400" dirty="0">
                <a:latin typeface="Economica" panose="020B0604020202020204" charset="0"/>
              </a:rPr>
              <a:t> </a:t>
            </a:r>
            <a:r>
              <a:rPr lang="en-US" sz="2400" dirty="0">
                <a:latin typeface="Economica" panose="020B0604020202020204" charset="0"/>
              </a:rPr>
              <a:t>Project Flow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91"/>
        <p:cNvGrpSpPr/>
        <p:nvPr/>
      </p:nvGrpSpPr>
      <p:grpSpPr>
        <a:xfrm>
          <a:off x="0" y="0"/>
          <a:ext cx="0" cy="0"/>
          <a:chOff x="0" y="0"/>
          <a:chExt cx="0" cy="0"/>
        </a:xfrm>
      </p:grpSpPr>
      <p:sp>
        <p:nvSpPr>
          <p:cNvPr id="92" name="Google Shape;92;p16"/>
          <p:cNvSpPr txBox="1">
            <a:spLocks noGrp="1"/>
          </p:cNvSpPr>
          <p:nvPr>
            <p:ph type="title"/>
          </p:nvPr>
        </p:nvSpPr>
        <p:spPr>
          <a:xfrm>
            <a:off x="2025885" y="-18108"/>
            <a:ext cx="5092230" cy="151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rPr>
              <a:t>Technologies and Tools Used</a:t>
            </a:r>
            <a:endParaRPr dirty="0">
              <a:solidFill>
                <a:schemeClr val="bg1"/>
              </a:solidFill>
            </a:endParaRPr>
          </a:p>
        </p:txBody>
      </p:sp>
      <p:sp>
        <p:nvSpPr>
          <p:cNvPr id="93" name="Google Shape;93;p16"/>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600" dirty="0">
              <a:solidFill>
                <a:srgbClr val="FFFFFF"/>
              </a:solidFill>
            </a:endParaRPr>
          </a:p>
          <a:p>
            <a:pPr marL="0" lvl="0" indent="0" algn="l" rtl="0">
              <a:spcBef>
                <a:spcPts val="1600"/>
              </a:spcBef>
              <a:spcAft>
                <a:spcPts val="1600"/>
              </a:spcAft>
              <a:buNone/>
            </a:pPr>
            <a:endParaRPr sz="1800" dirty="0"/>
          </a:p>
        </p:txBody>
      </p:sp>
      <p:pic>
        <p:nvPicPr>
          <p:cNvPr id="3" name="Picture 2">
            <a:extLst>
              <a:ext uri="{FF2B5EF4-FFF2-40B4-BE49-F238E27FC236}">
                <a16:creationId xmlns:a16="http://schemas.microsoft.com/office/drawing/2014/main" id="{31C8D45F-6E42-40A5-8891-3D4AB44CD85C}"/>
              </a:ext>
            </a:extLst>
          </p:cNvPr>
          <p:cNvPicPr>
            <a:picLocks noChangeAspect="1"/>
          </p:cNvPicPr>
          <p:nvPr/>
        </p:nvPicPr>
        <p:blipFill>
          <a:blip r:embed="rId3"/>
          <a:stretch>
            <a:fillRect/>
          </a:stretch>
        </p:blipFill>
        <p:spPr>
          <a:xfrm>
            <a:off x="882824" y="1283210"/>
            <a:ext cx="1925985" cy="1172528"/>
          </a:xfrm>
          <a:prstGeom prst="rect">
            <a:avLst/>
          </a:prstGeom>
        </p:spPr>
      </p:pic>
      <p:pic>
        <p:nvPicPr>
          <p:cNvPr id="4" name="Picture 3">
            <a:extLst>
              <a:ext uri="{FF2B5EF4-FFF2-40B4-BE49-F238E27FC236}">
                <a16:creationId xmlns:a16="http://schemas.microsoft.com/office/drawing/2014/main" id="{245954BB-91AA-4D50-B810-22AE05E20AF9}"/>
              </a:ext>
            </a:extLst>
          </p:cNvPr>
          <p:cNvPicPr>
            <a:picLocks noChangeAspect="1"/>
          </p:cNvPicPr>
          <p:nvPr/>
        </p:nvPicPr>
        <p:blipFill>
          <a:blip r:embed="rId4"/>
          <a:stretch>
            <a:fillRect/>
          </a:stretch>
        </p:blipFill>
        <p:spPr>
          <a:xfrm>
            <a:off x="3698211" y="1260340"/>
            <a:ext cx="2294870" cy="1195398"/>
          </a:xfrm>
          <a:prstGeom prst="rect">
            <a:avLst/>
          </a:prstGeom>
        </p:spPr>
      </p:pic>
      <p:pic>
        <p:nvPicPr>
          <p:cNvPr id="15" name="Picture 14">
            <a:extLst>
              <a:ext uri="{FF2B5EF4-FFF2-40B4-BE49-F238E27FC236}">
                <a16:creationId xmlns:a16="http://schemas.microsoft.com/office/drawing/2014/main" id="{1D558D30-3D92-42FF-A258-F4796786F844}"/>
              </a:ext>
            </a:extLst>
          </p:cNvPr>
          <p:cNvPicPr>
            <a:picLocks noChangeAspect="1"/>
          </p:cNvPicPr>
          <p:nvPr/>
        </p:nvPicPr>
        <p:blipFill>
          <a:blip r:embed="rId5"/>
          <a:stretch>
            <a:fillRect/>
          </a:stretch>
        </p:blipFill>
        <p:spPr>
          <a:xfrm>
            <a:off x="6766450" y="2894951"/>
            <a:ext cx="1856525" cy="1323142"/>
          </a:xfrm>
          <a:prstGeom prst="rect">
            <a:avLst/>
          </a:prstGeom>
        </p:spPr>
      </p:pic>
      <p:pic>
        <p:nvPicPr>
          <p:cNvPr id="5" name="Picture 4"/>
          <p:cNvPicPr>
            <a:picLocks noChangeAspect="1"/>
          </p:cNvPicPr>
          <p:nvPr/>
        </p:nvPicPr>
        <p:blipFill>
          <a:blip r:embed="rId6"/>
          <a:stretch>
            <a:fillRect/>
          </a:stretch>
        </p:blipFill>
        <p:spPr>
          <a:xfrm>
            <a:off x="6837845" y="1318362"/>
            <a:ext cx="1703643" cy="1125941"/>
          </a:xfrm>
          <a:prstGeom prst="rect">
            <a:avLst/>
          </a:prstGeom>
        </p:spPr>
      </p:pic>
      <p:pic>
        <p:nvPicPr>
          <p:cNvPr id="6" name="Picture 5"/>
          <p:cNvPicPr>
            <a:picLocks noChangeAspect="1"/>
          </p:cNvPicPr>
          <p:nvPr/>
        </p:nvPicPr>
        <p:blipFill>
          <a:blip r:embed="rId7"/>
          <a:stretch>
            <a:fillRect/>
          </a:stretch>
        </p:blipFill>
        <p:spPr>
          <a:xfrm>
            <a:off x="797250" y="2894951"/>
            <a:ext cx="2255716" cy="1277920"/>
          </a:xfrm>
          <a:prstGeom prst="rect">
            <a:avLst/>
          </a:prstGeom>
        </p:spPr>
      </p:pic>
      <p:pic>
        <p:nvPicPr>
          <p:cNvPr id="8" name="Picture 7"/>
          <p:cNvPicPr>
            <a:picLocks noChangeAspect="1"/>
          </p:cNvPicPr>
          <p:nvPr/>
        </p:nvPicPr>
        <p:blipFill>
          <a:blip r:embed="rId8"/>
          <a:stretch>
            <a:fillRect/>
          </a:stretch>
        </p:blipFill>
        <p:spPr>
          <a:xfrm>
            <a:off x="3783886" y="2894951"/>
            <a:ext cx="2123520" cy="1381220"/>
          </a:xfrm>
          <a:prstGeom prst="rect">
            <a:avLst/>
          </a:prstGeom>
        </p:spPr>
      </p:pic>
    </p:spTree>
    <p:extLst>
      <p:ext uri="{BB962C8B-B14F-4D97-AF65-F5344CB8AC3E}">
        <p14:creationId xmlns:p14="http://schemas.microsoft.com/office/powerpoint/2010/main" val="28490024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D976F-04AF-1A56-2BF6-52576593277C}"/>
              </a:ext>
            </a:extLst>
          </p:cNvPr>
          <p:cNvSpPr>
            <a:spLocks noGrp="1"/>
          </p:cNvSpPr>
          <p:nvPr>
            <p:ph type="title"/>
          </p:nvPr>
        </p:nvSpPr>
        <p:spPr>
          <a:xfrm>
            <a:off x="-1827732" y="0"/>
            <a:ext cx="6491881" cy="1077433"/>
          </a:xfrm>
        </p:spPr>
        <p:txBody>
          <a:bodyPr/>
          <a:lstStyle/>
          <a:p>
            <a:r>
              <a:rPr lang="en-US" dirty="0"/>
              <a:t>Docker</a:t>
            </a:r>
            <a:endParaRPr lang="en-IN" dirty="0"/>
          </a:p>
        </p:txBody>
      </p:sp>
      <p:pic>
        <p:nvPicPr>
          <p:cNvPr id="7" name="Picture 6">
            <a:extLst>
              <a:ext uri="{FF2B5EF4-FFF2-40B4-BE49-F238E27FC236}">
                <a16:creationId xmlns:a16="http://schemas.microsoft.com/office/drawing/2014/main" id="{A981E477-CC58-D736-4EF6-AFBBEF476FDB}"/>
              </a:ext>
            </a:extLst>
          </p:cNvPr>
          <p:cNvPicPr>
            <a:picLocks noChangeAspect="1"/>
          </p:cNvPicPr>
          <p:nvPr/>
        </p:nvPicPr>
        <p:blipFill rotWithShape="1">
          <a:blip r:embed="rId2"/>
          <a:srcRect l="731"/>
          <a:stretch/>
        </p:blipFill>
        <p:spPr>
          <a:xfrm>
            <a:off x="1175657" y="916953"/>
            <a:ext cx="6901878" cy="3517161"/>
          </a:xfrm>
          <a:prstGeom prst="rect">
            <a:avLst/>
          </a:prstGeom>
        </p:spPr>
      </p:pic>
    </p:spTree>
    <p:extLst>
      <p:ext uri="{BB962C8B-B14F-4D97-AF65-F5344CB8AC3E}">
        <p14:creationId xmlns:p14="http://schemas.microsoft.com/office/powerpoint/2010/main" val="35449484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CFEB3-A700-3704-59F9-26E65F72ECF8}"/>
              </a:ext>
            </a:extLst>
          </p:cNvPr>
          <p:cNvSpPr>
            <a:spLocks noGrp="1"/>
          </p:cNvSpPr>
          <p:nvPr>
            <p:ph type="title"/>
          </p:nvPr>
        </p:nvSpPr>
        <p:spPr/>
        <p:txBody>
          <a:bodyPr/>
          <a:lstStyle/>
          <a:p>
            <a:endParaRPr lang="en-IN" dirty="0"/>
          </a:p>
        </p:txBody>
      </p:sp>
      <p:pic>
        <p:nvPicPr>
          <p:cNvPr id="4" name="Picture 3">
            <a:extLst>
              <a:ext uri="{FF2B5EF4-FFF2-40B4-BE49-F238E27FC236}">
                <a16:creationId xmlns:a16="http://schemas.microsoft.com/office/drawing/2014/main" id="{7C37D84B-0B83-5ACD-5A51-59DF82F6E5CC}"/>
              </a:ext>
            </a:extLst>
          </p:cNvPr>
          <p:cNvPicPr>
            <a:picLocks noChangeAspect="1"/>
          </p:cNvPicPr>
          <p:nvPr/>
        </p:nvPicPr>
        <p:blipFill>
          <a:blip r:embed="rId2"/>
          <a:stretch>
            <a:fillRect/>
          </a:stretch>
        </p:blipFill>
        <p:spPr>
          <a:xfrm>
            <a:off x="773700" y="611695"/>
            <a:ext cx="7380516" cy="3920109"/>
          </a:xfrm>
          <a:prstGeom prst="rect">
            <a:avLst/>
          </a:prstGeom>
        </p:spPr>
      </p:pic>
    </p:spTree>
    <p:extLst>
      <p:ext uri="{BB962C8B-B14F-4D97-AF65-F5344CB8AC3E}">
        <p14:creationId xmlns:p14="http://schemas.microsoft.com/office/powerpoint/2010/main" val="134112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8"/>
          <p:cNvSpPr txBox="1">
            <a:spLocks noGrp="1"/>
          </p:cNvSpPr>
          <p:nvPr>
            <p:ph type="title"/>
          </p:nvPr>
        </p:nvSpPr>
        <p:spPr>
          <a:xfrm>
            <a:off x="0" y="0"/>
            <a:ext cx="9144000" cy="1147225"/>
          </a:xfrm>
          <a:prstGeom prst="rect">
            <a:avLst/>
          </a:prstGeom>
          <a:solidFill>
            <a:schemeClr val="accent3">
              <a:lumMod val="75000"/>
            </a:schemeClr>
          </a:solidFill>
        </p:spPr>
        <p:txBody>
          <a:bodyPr spcFirstLastPara="1" wrap="square" lIns="91425" tIns="91425" rIns="91425" bIns="91425" anchor="b" anchorCtr="0">
            <a:noAutofit/>
          </a:bodyPr>
          <a:lstStyle/>
          <a:p>
            <a:pPr marL="0" lvl="0" indent="0" algn="l" rtl="0">
              <a:spcBef>
                <a:spcPts val="0"/>
              </a:spcBef>
              <a:spcAft>
                <a:spcPts val="0"/>
              </a:spcAft>
              <a:buNone/>
            </a:pPr>
            <a:r>
              <a:rPr lang="en" dirty="0"/>
              <a:t>   </a:t>
            </a:r>
            <a:r>
              <a:rPr lang="en" b="1" dirty="0"/>
              <a:t>Conclusion:</a:t>
            </a:r>
            <a:endParaRPr b="1" dirty="0"/>
          </a:p>
        </p:txBody>
      </p:sp>
      <p:sp>
        <p:nvSpPr>
          <p:cNvPr id="164" name="Google Shape;164;p28"/>
          <p:cNvSpPr txBox="1">
            <a:spLocks noGrp="1"/>
          </p:cNvSpPr>
          <p:nvPr>
            <p:ph type="body" idx="1"/>
          </p:nvPr>
        </p:nvSpPr>
        <p:spPr>
          <a:xfrm>
            <a:off x="0" y="1049079"/>
            <a:ext cx="9144000" cy="4254441"/>
          </a:xfrm>
          <a:prstGeom prst="rect">
            <a:avLst/>
          </a:prstGeom>
          <a:solidFill>
            <a:schemeClr val="accent3">
              <a:lumMod val="75000"/>
            </a:schemeClr>
          </a:solidFill>
        </p:spPr>
        <p:txBody>
          <a:bodyPr spcFirstLastPara="1" wrap="square" lIns="91425" tIns="91425" rIns="91425" bIns="91425" anchor="t" anchorCtr="0">
            <a:noAutofit/>
          </a:bodyPr>
          <a:lstStyle/>
          <a:p>
            <a:pPr marL="0" lvl="0" indent="0" rtl="0">
              <a:spcBef>
                <a:spcPts val="0"/>
              </a:spcBef>
              <a:spcAft>
                <a:spcPts val="1000"/>
              </a:spcAft>
              <a:buNone/>
            </a:pPr>
            <a:r>
              <a:rPr lang="en" dirty="0">
                <a:solidFill>
                  <a:srgbClr val="000000"/>
                </a:solidFill>
              </a:rPr>
              <a:t>          </a:t>
            </a:r>
            <a:endParaRPr dirty="0">
              <a:solidFill>
                <a:schemeClr val="bg1"/>
              </a:solidFill>
            </a:endParaRPr>
          </a:p>
        </p:txBody>
      </p:sp>
      <p:sp>
        <p:nvSpPr>
          <p:cNvPr id="4" name="TextBox 3">
            <a:extLst>
              <a:ext uri="{FF2B5EF4-FFF2-40B4-BE49-F238E27FC236}">
                <a16:creationId xmlns:a16="http://schemas.microsoft.com/office/drawing/2014/main" id="{47CDB37D-0E28-15CB-6B32-DF03F6BD99C1}"/>
              </a:ext>
            </a:extLst>
          </p:cNvPr>
          <p:cNvSpPr txBox="1"/>
          <p:nvPr/>
        </p:nvSpPr>
        <p:spPr>
          <a:xfrm>
            <a:off x="333154" y="1729563"/>
            <a:ext cx="8810846" cy="2662267"/>
          </a:xfrm>
          <a:prstGeom prst="rect">
            <a:avLst/>
          </a:prstGeom>
          <a:noFill/>
        </p:spPr>
        <p:txBody>
          <a:bodyPr wrap="square" rtlCol="0">
            <a:spAutoFit/>
          </a:bodyPr>
          <a:lstStyle/>
          <a:p>
            <a:pPr marL="342900" lvl="0" indent="-342900" rtl="0">
              <a:spcBef>
                <a:spcPts val="0"/>
              </a:spcBef>
              <a:spcAft>
                <a:spcPts val="1000"/>
              </a:spcAft>
              <a:buFont typeface="Wingdings" panose="05000000000000000000" pitchFamily="2" charset="2"/>
              <a:buChar char="q"/>
            </a:pPr>
            <a:r>
              <a:rPr lang="en-US" sz="2400" dirty="0">
                <a:solidFill>
                  <a:schemeClr val="bg1"/>
                </a:solidFill>
                <a:latin typeface="Bahnschrift Light Condensed" panose="020B0502040204020203" pitchFamily="34" charset="0"/>
              </a:rPr>
              <a:t>The </a:t>
            </a:r>
            <a:r>
              <a:rPr lang="en-US" sz="2400" dirty="0" err="1">
                <a:solidFill>
                  <a:schemeClr val="bg1"/>
                </a:solidFill>
                <a:latin typeface="Bahnschrift Light Condensed" panose="020B0502040204020203" pitchFamily="34" charset="0"/>
              </a:rPr>
              <a:t>Muzix</a:t>
            </a:r>
            <a:r>
              <a:rPr lang="en-US" sz="2400" dirty="0">
                <a:solidFill>
                  <a:schemeClr val="bg1"/>
                </a:solidFill>
                <a:latin typeface="Bahnschrift Light Condensed" panose="020B0502040204020203" pitchFamily="34" charset="0"/>
              </a:rPr>
              <a:t> Music App helps the user to listen songs online. </a:t>
            </a:r>
          </a:p>
          <a:p>
            <a:pPr marL="342900" lvl="0" indent="-342900" rtl="0">
              <a:spcBef>
                <a:spcPts val="0"/>
              </a:spcBef>
              <a:spcAft>
                <a:spcPts val="1000"/>
              </a:spcAft>
              <a:buFont typeface="Wingdings" panose="05000000000000000000" pitchFamily="2" charset="2"/>
              <a:buChar char="q"/>
            </a:pPr>
            <a:r>
              <a:rPr lang="en-US" sz="2400" dirty="0">
                <a:solidFill>
                  <a:schemeClr val="bg1"/>
                </a:solidFill>
                <a:latin typeface="Bahnschrift Light Condensed" panose="020B0502040204020203" pitchFamily="34" charset="0"/>
              </a:rPr>
              <a:t>It also helps user to create the </a:t>
            </a:r>
            <a:r>
              <a:rPr lang="en-US" sz="2400" dirty="0" err="1">
                <a:solidFill>
                  <a:schemeClr val="bg1"/>
                </a:solidFill>
                <a:latin typeface="Bahnschrift Light Condensed" panose="020B0502040204020203" pitchFamily="34" charset="0"/>
              </a:rPr>
              <a:t>favourite</a:t>
            </a:r>
            <a:r>
              <a:rPr lang="en-US" sz="2400" dirty="0">
                <a:solidFill>
                  <a:schemeClr val="bg1"/>
                </a:solidFill>
                <a:latin typeface="Bahnschrift Light Condensed" panose="020B0502040204020203" pitchFamily="34" charset="0"/>
              </a:rPr>
              <a:t> music tracks, playlists. </a:t>
            </a:r>
          </a:p>
          <a:p>
            <a:pPr marL="342900" lvl="0" indent="-342900" rtl="0">
              <a:spcBef>
                <a:spcPts val="0"/>
              </a:spcBef>
              <a:spcAft>
                <a:spcPts val="1000"/>
              </a:spcAft>
              <a:buFont typeface="Wingdings" panose="05000000000000000000" pitchFamily="2" charset="2"/>
              <a:buChar char="q"/>
            </a:pPr>
            <a:r>
              <a:rPr lang="en-US" sz="2400" b="0" i="0" dirty="0">
                <a:solidFill>
                  <a:schemeClr val="bg1"/>
                </a:solidFill>
                <a:effectLst/>
                <a:latin typeface="Bahnschrift Light Condensed" panose="020B0502040204020203" pitchFamily="34" charset="0"/>
              </a:rPr>
              <a:t>Fill your world with the songs, albums and artists that define you. Get unlimited access to millions of tracks, curated playlists and original content from the artists you know and love</a:t>
            </a:r>
            <a:r>
              <a:rPr lang="en-US" sz="3200" dirty="0">
                <a:solidFill>
                  <a:schemeClr val="bg1"/>
                </a:solidFill>
                <a:latin typeface="Roboto" panose="020B0604020202020204" pitchFamily="2" charset="0"/>
              </a:rPr>
              <a:t>.</a:t>
            </a:r>
            <a:endParaRPr lang="en-US" sz="2400" dirty="0">
              <a:solidFill>
                <a:schemeClr val="bg1"/>
              </a:solidFill>
            </a:endParaRPr>
          </a:p>
          <a:p>
            <a:endParaRPr lang="en-I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91"/>
        <p:cNvGrpSpPr/>
        <p:nvPr/>
      </p:nvGrpSpPr>
      <p:grpSpPr>
        <a:xfrm>
          <a:off x="0" y="0"/>
          <a:ext cx="0" cy="0"/>
          <a:chOff x="0" y="0"/>
          <a:chExt cx="0" cy="0"/>
        </a:xfrm>
      </p:grpSpPr>
      <p:sp>
        <p:nvSpPr>
          <p:cNvPr id="92" name="Google Shape;92;p16"/>
          <p:cNvSpPr txBox="1">
            <a:spLocks noGrp="1"/>
          </p:cNvSpPr>
          <p:nvPr>
            <p:ph type="title"/>
          </p:nvPr>
        </p:nvSpPr>
        <p:spPr>
          <a:xfrm>
            <a:off x="3198329" y="1413889"/>
            <a:ext cx="3563977" cy="257686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bg1"/>
                </a:solidFill>
              </a:rPr>
              <a:t>Thank You</a:t>
            </a:r>
            <a:endParaRPr b="1" dirty="0">
              <a:solidFill>
                <a:schemeClr val="bg1"/>
              </a:solidFill>
            </a:endParaRPr>
          </a:p>
        </p:txBody>
      </p:sp>
    </p:spTree>
    <p:extLst>
      <p:ext uri="{BB962C8B-B14F-4D97-AF65-F5344CB8AC3E}">
        <p14:creationId xmlns:p14="http://schemas.microsoft.com/office/powerpoint/2010/main" val="41834096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91"/>
        <p:cNvGrpSpPr/>
        <p:nvPr/>
      </p:nvGrpSpPr>
      <p:grpSpPr>
        <a:xfrm>
          <a:off x="0" y="0"/>
          <a:ext cx="0" cy="0"/>
          <a:chOff x="0" y="0"/>
          <a:chExt cx="0" cy="0"/>
        </a:xfrm>
      </p:grpSpPr>
      <p:sp>
        <p:nvSpPr>
          <p:cNvPr id="92" name="Google Shape;92;p16"/>
          <p:cNvSpPr txBox="1">
            <a:spLocks noGrp="1"/>
          </p:cNvSpPr>
          <p:nvPr>
            <p:ph type="title"/>
          </p:nvPr>
        </p:nvSpPr>
        <p:spPr>
          <a:xfrm>
            <a:off x="729450" y="1322450"/>
            <a:ext cx="2859900" cy="151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Outline</a:t>
            </a:r>
            <a:endParaRPr dirty="0"/>
          </a:p>
        </p:txBody>
      </p:sp>
      <p:sp>
        <p:nvSpPr>
          <p:cNvPr id="93" name="Google Shape;93;p16"/>
          <p:cNvSpPr txBox="1">
            <a:spLocks noGrp="1"/>
          </p:cNvSpPr>
          <p:nvPr>
            <p:ph type="subTitle" idx="4294967295"/>
          </p:nvPr>
        </p:nvSpPr>
        <p:spPr>
          <a:xfrm>
            <a:off x="3274333" y="593796"/>
            <a:ext cx="4080000" cy="3252900"/>
          </a:xfrm>
          <a:prstGeom prst="rect">
            <a:avLst/>
          </a:prstGeom>
        </p:spPr>
        <p:txBody>
          <a:bodyPr spcFirstLastPara="1" wrap="square" lIns="91425" tIns="91425" rIns="91425" bIns="91425" anchor="t" anchorCtr="0">
            <a:noAutofit/>
          </a:bodyPr>
          <a:lstStyle/>
          <a:p>
            <a:pPr marL="285750" indent="-285750"/>
            <a:r>
              <a:rPr lang="en" sz="1600" dirty="0">
                <a:solidFill>
                  <a:srgbClr val="FFFFFF"/>
                </a:solidFill>
              </a:rPr>
              <a:t>Problem Statement</a:t>
            </a:r>
            <a:endParaRPr sz="1600" dirty="0">
              <a:solidFill>
                <a:srgbClr val="FFFFFF"/>
              </a:solidFill>
            </a:endParaRPr>
          </a:p>
          <a:p>
            <a:pPr marL="285750" indent="-285750">
              <a:spcBef>
                <a:spcPts val="1600"/>
              </a:spcBef>
            </a:pPr>
            <a:r>
              <a:rPr lang="en" sz="1600" dirty="0">
                <a:solidFill>
                  <a:srgbClr val="FFFFFF"/>
                </a:solidFill>
              </a:rPr>
              <a:t>Objective</a:t>
            </a:r>
            <a:endParaRPr sz="1600" dirty="0">
              <a:solidFill>
                <a:srgbClr val="FFFFFF"/>
              </a:solidFill>
            </a:endParaRPr>
          </a:p>
          <a:p>
            <a:pPr marL="285750" indent="-285750">
              <a:spcBef>
                <a:spcPts val="1600"/>
              </a:spcBef>
            </a:pPr>
            <a:r>
              <a:rPr lang="en-US" sz="1600" dirty="0">
                <a:solidFill>
                  <a:srgbClr val="FFFFFF"/>
                </a:solidFill>
              </a:rPr>
              <a:t>Project </a:t>
            </a:r>
            <a:r>
              <a:rPr lang="en" sz="1600" dirty="0">
                <a:solidFill>
                  <a:srgbClr val="FFFFFF"/>
                </a:solidFill>
              </a:rPr>
              <a:t>Overview</a:t>
            </a:r>
          </a:p>
          <a:p>
            <a:pPr marL="285750" indent="-285750">
              <a:spcBef>
                <a:spcPts val="1600"/>
              </a:spcBef>
            </a:pPr>
            <a:r>
              <a:rPr lang="en-IN" sz="1600" dirty="0">
                <a:solidFill>
                  <a:srgbClr val="FFFFFF"/>
                </a:solidFill>
              </a:rPr>
              <a:t>Microservices</a:t>
            </a:r>
            <a:endParaRPr sz="1600" dirty="0">
              <a:solidFill>
                <a:srgbClr val="FFFFFF"/>
              </a:solidFill>
            </a:endParaRPr>
          </a:p>
          <a:p>
            <a:pPr marL="285750" indent="-285750">
              <a:spcBef>
                <a:spcPts val="1600"/>
              </a:spcBef>
            </a:pPr>
            <a:r>
              <a:rPr lang="en" sz="1600" dirty="0">
                <a:solidFill>
                  <a:srgbClr val="FFFFFF"/>
                </a:solidFill>
              </a:rPr>
              <a:t>Architecture</a:t>
            </a:r>
            <a:endParaRPr sz="1600" dirty="0">
              <a:solidFill>
                <a:srgbClr val="FFFFFF"/>
              </a:solidFill>
            </a:endParaRPr>
          </a:p>
          <a:p>
            <a:pPr marL="285750" indent="-285750">
              <a:spcBef>
                <a:spcPts val="1600"/>
              </a:spcBef>
            </a:pPr>
            <a:r>
              <a:rPr lang="en" sz="1600" dirty="0">
                <a:solidFill>
                  <a:srgbClr val="FFFFFF"/>
                </a:solidFill>
              </a:rPr>
              <a:t>Application Flow</a:t>
            </a:r>
          </a:p>
          <a:p>
            <a:pPr marL="285750" indent="-285750">
              <a:spcBef>
                <a:spcPts val="1600"/>
              </a:spcBef>
            </a:pPr>
            <a:r>
              <a:rPr lang="en-US" sz="1600" dirty="0">
                <a:solidFill>
                  <a:srgbClr val="FFFFFF"/>
                </a:solidFill>
              </a:rPr>
              <a:t>T</a:t>
            </a:r>
            <a:r>
              <a:rPr lang="en" sz="1600" dirty="0">
                <a:solidFill>
                  <a:srgbClr val="FFFFFF"/>
                </a:solidFill>
              </a:rPr>
              <a:t>echnology and Tools </a:t>
            </a:r>
            <a:r>
              <a:rPr lang="en-US" sz="1600" dirty="0">
                <a:solidFill>
                  <a:srgbClr val="FFFFFF"/>
                </a:solidFill>
              </a:rPr>
              <a:t>Used</a:t>
            </a:r>
            <a:endParaRPr lang="en-IN" dirty="0">
              <a:solidFill>
                <a:srgbClr val="000000"/>
              </a:solidFill>
              <a:latin typeface="Calibri" panose="020F0502020204030204" pitchFamily="34" charset="0"/>
            </a:endParaRPr>
          </a:p>
          <a:p>
            <a:pPr marL="285750" indent="-285750">
              <a:spcBef>
                <a:spcPts val="1600"/>
              </a:spcBef>
            </a:pPr>
            <a:r>
              <a:rPr lang="en-IN" sz="1600" dirty="0">
                <a:solidFill>
                  <a:schemeClr val="bg1"/>
                </a:solidFill>
                <a:latin typeface="+mn-lt"/>
              </a:rPr>
              <a:t>Container</a:t>
            </a:r>
            <a:endParaRPr lang="en-US" sz="1600" dirty="0">
              <a:solidFill>
                <a:schemeClr val="bg1"/>
              </a:solidFill>
              <a:latin typeface="+mn-lt"/>
            </a:endParaRPr>
          </a:p>
          <a:p>
            <a:pPr marL="285750" indent="-285750">
              <a:spcBef>
                <a:spcPts val="1600"/>
              </a:spcBef>
            </a:pPr>
            <a:r>
              <a:rPr lang="en-US" sz="1600" dirty="0">
                <a:solidFill>
                  <a:srgbClr val="FFFFFF"/>
                </a:solidFill>
              </a:rPr>
              <a:t>Conclusion</a:t>
            </a:r>
          </a:p>
          <a:p>
            <a:pPr marL="0" lvl="0" indent="0" algn="l" rtl="0">
              <a:lnSpc>
                <a:spcPct val="115000"/>
              </a:lnSpc>
              <a:spcBef>
                <a:spcPts val="1600"/>
              </a:spcBef>
              <a:spcAft>
                <a:spcPts val="0"/>
              </a:spcAft>
              <a:buNone/>
            </a:pPr>
            <a:endParaRPr lang="en-US" sz="1600" dirty="0">
              <a:solidFill>
                <a:srgbClr val="FFFFFF"/>
              </a:solidFill>
            </a:endParaRPr>
          </a:p>
          <a:p>
            <a:pPr marL="0" lvl="0" indent="0" algn="l" rtl="0">
              <a:lnSpc>
                <a:spcPct val="115000"/>
              </a:lnSpc>
              <a:spcBef>
                <a:spcPts val="1600"/>
              </a:spcBef>
              <a:spcAft>
                <a:spcPts val="0"/>
              </a:spcAft>
              <a:buNone/>
            </a:pPr>
            <a:endParaRPr sz="1600" dirty="0">
              <a:solidFill>
                <a:srgbClr val="FFFFFF"/>
              </a:solidFill>
            </a:endParaRPr>
          </a:p>
          <a:p>
            <a:pPr marL="0" lvl="0" indent="0" algn="l" rtl="0">
              <a:spcBef>
                <a:spcPts val="1600"/>
              </a:spcBef>
              <a:spcAft>
                <a:spcPts val="1600"/>
              </a:spcAft>
              <a:buNone/>
            </a:pPr>
            <a:endParaRPr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a14:imgEffect>
                  </a14:imgLayer>
                </a14:imgProps>
              </a:ext>
            </a:extLst>
          </a:blip>
          <a:tile tx="0" ty="0" sx="100000" sy="100000" flip="none" algn="tl"/>
        </a:blipFill>
        <a:effectLst/>
      </p:bgPr>
    </p:bg>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730000" y="1318650"/>
            <a:ext cx="3300900" cy="168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000" dirty="0"/>
              <a:t>Problem Statement</a:t>
            </a:r>
            <a:endParaRPr sz="3000" dirty="0"/>
          </a:p>
        </p:txBody>
      </p:sp>
      <p:sp>
        <p:nvSpPr>
          <p:cNvPr id="99" name="Google Shape;99;p17"/>
          <p:cNvSpPr txBox="1">
            <a:spLocks noGrp="1"/>
          </p:cNvSpPr>
          <p:nvPr>
            <p:ph type="body" idx="2"/>
          </p:nvPr>
        </p:nvSpPr>
        <p:spPr>
          <a:xfrm>
            <a:off x="4665987" y="1174039"/>
            <a:ext cx="4244097" cy="3858705"/>
          </a:xfrm>
          <a:prstGeom prst="rect">
            <a:avLst/>
          </a:prstGeom>
        </p:spPr>
        <p:txBody>
          <a:bodyPr spcFirstLastPara="1" wrap="square" lIns="91425" tIns="91425" rIns="91425" bIns="91425" anchor="t" anchorCtr="0">
            <a:noAutofit/>
          </a:bodyPr>
          <a:lstStyle/>
          <a:p>
            <a:pPr lvl="0" algn="just">
              <a:buFont typeface="Wingdings" panose="05000000000000000000" pitchFamily="2" charset="2"/>
              <a:buChar char="q"/>
            </a:pPr>
            <a:r>
              <a:rPr lang="en-US" sz="2000" dirty="0">
                <a:latin typeface="+mn-lt"/>
                <a:ea typeface="Roboto" panose="02000000000000000000" pitchFamily="2" charset="0"/>
                <a:cs typeface="Calibri" panose="020F0502020204030204" pitchFamily="34" charset="0"/>
              </a:rPr>
              <a:t>User can play the tracks.</a:t>
            </a:r>
          </a:p>
          <a:p>
            <a:pPr lvl="0" algn="just">
              <a:buFont typeface="Wingdings" panose="05000000000000000000" pitchFamily="2" charset="2"/>
              <a:buChar char="q"/>
            </a:pPr>
            <a:r>
              <a:rPr lang="en-US" sz="2000" dirty="0">
                <a:latin typeface="+mn-lt"/>
                <a:ea typeface="Roboto" panose="02000000000000000000" pitchFamily="2" charset="0"/>
                <a:cs typeface="Calibri" panose="020F0502020204030204" pitchFamily="34" charset="0"/>
              </a:rPr>
              <a:t>They can login/register.</a:t>
            </a:r>
          </a:p>
          <a:p>
            <a:pPr lvl="0" algn="just">
              <a:buFont typeface="Wingdings" panose="05000000000000000000" pitchFamily="2" charset="2"/>
              <a:buChar char="q"/>
            </a:pPr>
            <a:r>
              <a:rPr lang="en-US" sz="2000" dirty="0">
                <a:latin typeface="+mn-lt"/>
                <a:ea typeface="Roboto" panose="02000000000000000000" pitchFamily="2" charset="0"/>
                <a:cs typeface="Calibri" panose="020F0502020204030204" pitchFamily="34" charset="0"/>
              </a:rPr>
              <a:t>We can search music by artist name or song name.</a:t>
            </a:r>
          </a:p>
          <a:p>
            <a:pPr lvl="0" algn="just">
              <a:buFont typeface="Wingdings" panose="05000000000000000000" pitchFamily="2" charset="2"/>
              <a:buChar char="q"/>
            </a:pPr>
            <a:r>
              <a:rPr lang="en-US" sz="2000" dirty="0">
                <a:latin typeface="+mn-lt"/>
                <a:ea typeface="Roboto" panose="02000000000000000000" pitchFamily="2" charset="0"/>
                <a:cs typeface="Calibri" panose="020F0502020204030204" pitchFamily="34" charset="0"/>
              </a:rPr>
              <a:t> According to his/her choice they can add favorite tracks </a:t>
            </a:r>
            <a:r>
              <a:rPr lang="en-US" sz="2400" dirty="0">
                <a:latin typeface="+mn-lt"/>
                <a:ea typeface="Roboto" panose="02000000000000000000" pitchFamily="2" charset="0"/>
                <a:cs typeface="Calibri" panose="020F0502020204030204" pitchFamily="34" charset="0"/>
              </a:rPr>
              <a:t>.</a:t>
            </a:r>
          </a:p>
          <a:p>
            <a:pPr lvl="0" algn="just">
              <a:buFont typeface="Wingdings" panose="05000000000000000000" pitchFamily="2" charset="2"/>
              <a:buChar char="q"/>
            </a:pPr>
            <a:endParaRPr lang="en-US" sz="2400" b="1" dirty="0">
              <a:latin typeface="Rockwell" panose="02060603020205020403" pitchFamily="18" charset="0"/>
              <a:ea typeface="Roboto" panose="02000000000000000000" pitchFamily="2" charset="0"/>
              <a:cs typeface="Calibri" panose="020F0502020204030204" pitchFamily="34" charset="0"/>
            </a:endParaRPr>
          </a:p>
          <a:p>
            <a:pPr lvl="0" algn="just">
              <a:buFont typeface="Arial" panose="020B0604020202020204" pitchFamily="34" charset="0"/>
              <a:buChar char="•"/>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09"/>
        <p:cNvGrpSpPr/>
        <p:nvPr/>
      </p:nvGrpSpPr>
      <p:grpSpPr>
        <a:xfrm>
          <a:off x="0" y="0"/>
          <a:ext cx="0" cy="0"/>
          <a:chOff x="0" y="0"/>
          <a:chExt cx="0" cy="0"/>
        </a:xfrm>
      </p:grpSpPr>
      <p:sp>
        <p:nvSpPr>
          <p:cNvPr id="110" name="Google Shape;110;p19"/>
          <p:cNvSpPr txBox="1">
            <a:spLocks noGrp="1"/>
          </p:cNvSpPr>
          <p:nvPr>
            <p:ph type="body" idx="1"/>
          </p:nvPr>
        </p:nvSpPr>
        <p:spPr>
          <a:xfrm>
            <a:off x="226639" y="1673387"/>
            <a:ext cx="8520600" cy="3354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sz="2800" dirty="0">
                <a:solidFill>
                  <a:schemeClr val="bg1"/>
                </a:solidFill>
                <a:latin typeface="Rockwell" panose="02060603020205020403" pitchFamily="18" charset="0"/>
              </a:rPr>
              <a:t>Our objective is  </a:t>
            </a:r>
            <a:r>
              <a:rPr lang="en-US" sz="2800" dirty="0">
                <a:solidFill>
                  <a:schemeClr val="bg1"/>
                </a:solidFill>
                <a:latin typeface="Rockwell" panose="02060603020205020403" pitchFamily="18" charset="0"/>
              </a:rPr>
              <a:t>to build an application to play music according to artist name, album name and we can listen music track and add those tracks to a playlist/favorite list.</a:t>
            </a:r>
            <a:r>
              <a:rPr lang="en" sz="2800" dirty="0">
                <a:solidFill>
                  <a:schemeClr val="bg1"/>
                </a:solidFill>
                <a:latin typeface="Rockwell" panose="02060603020205020403" pitchFamily="18" charset="0"/>
              </a:rPr>
              <a:t> </a:t>
            </a:r>
          </a:p>
          <a:p>
            <a:pPr marL="0" lvl="0" indent="0" algn="l" rtl="0">
              <a:spcBef>
                <a:spcPts val="0"/>
              </a:spcBef>
              <a:spcAft>
                <a:spcPts val="1000"/>
              </a:spcAft>
              <a:buNone/>
            </a:pPr>
            <a:endParaRPr dirty="0">
              <a:solidFill>
                <a:schemeClr val="bg1"/>
              </a:solidFill>
            </a:endParaRPr>
          </a:p>
        </p:txBody>
      </p:sp>
      <p:sp>
        <p:nvSpPr>
          <p:cNvPr id="111" name="Google Shape;111;p19"/>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b="1" dirty="0"/>
              <a:t>Objective :</a:t>
            </a:r>
            <a:endParaRPr sz="40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91"/>
        <p:cNvGrpSpPr/>
        <p:nvPr/>
      </p:nvGrpSpPr>
      <p:grpSpPr>
        <a:xfrm>
          <a:off x="0" y="0"/>
          <a:ext cx="0" cy="0"/>
          <a:chOff x="0" y="0"/>
          <a:chExt cx="0" cy="0"/>
        </a:xfrm>
      </p:grpSpPr>
      <p:sp>
        <p:nvSpPr>
          <p:cNvPr id="92" name="Google Shape;92;p16"/>
          <p:cNvSpPr txBox="1">
            <a:spLocks noGrp="1"/>
          </p:cNvSpPr>
          <p:nvPr>
            <p:ph type="title"/>
          </p:nvPr>
        </p:nvSpPr>
        <p:spPr>
          <a:xfrm>
            <a:off x="2607869" y="1917874"/>
            <a:ext cx="3728250" cy="151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r>
              <a:rPr lang="en-US" dirty="0"/>
              <a:t>Project Overview </a:t>
            </a:r>
            <a:endParaRPr dirty="0"/>
          </a:p>
        </p:txBody>
      </p:sp>
    </p:spTree>
    <p:extLst>
      <p:ext uri="{BB962C8B-B14F-4D97-AF65-F5344CB8AC3E}">
        <p14:creationId xmlns:p14="http://schemas.microsoft.com/office/powerpoint/2010/main" val="3405496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6" name="Rectangle 5">
            <a:extLst>
              <a:ext uri="{FF2B5EF4-FFF2-40B4-BE49-F238E27FC236}">
                <a16:creationId xmlns:a16="http://schemas.microsoft.com/office/drawing/2014/main" id="{E7518259-7EA9-4467-9659-F75419C33C1D}"/>
              </a:ext>
            </a:extLst>
          </p:cNvPr>
          <p:cNvSpPr/>
          <p:nvPr/>
        </p:nvSpPr>
        <p:spPr>
          <a:xfrm>
            <a:off x="4160520" y="1472094"/>
            <a:ext cx="906780" cy="1109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68EBFC0D-4EF5-4D39-831F-1D2598F00ED5}"/>
              </a:ext>
            </a:extLst>
          </p:cNvPr>
          <p:cNvGrpSpPr/>
          <p:nvPr/>
        </p:nvGrpSpPr>
        <p:grpSpPr>
          <a:xfrm>
            <a:off x="485443" y="1860251"/>
            <a:ext cx="1116993" cy="740638"/>
            <a:chOff x="3340101" y="0"/>
            <a:chExt cx="1116993" cy="740638"/>
          </a:xfrm>
        </p:grpSpPr>
        <p:sp>
          <p:nvSpPr>
            <p:cNvPr id="14" name="Oval 13">
              <a:extLst>
                <a:ext uri="{FF2B5EF4-FFF2-40B4-BE49-F238E27FC236}">
                  <a16:creationId xmlns:a16="http://schemas.microsoft.com/office/drawing/2014/main" id="{2F7D37BD-4B77-432F-89F6-EAD2689398F3}"/>
                </a:ext>
              </a:extLst>
            </p:cNvPr>
            <p:cNvSpPr/>
            <p:nvPr/>
          </p:nvSpPr>
          <p:spPr>
            <a:xfrm>
              <a:off x="3340101" y="0"/>
              <a:ext cx="1116993" cy="740638"/>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Oval 4">
              <a:extLst>
                <a:ext uri="{FF2B5EF4-FFF2-40B4-BE49-F238E27FC236}">
                  <a16:creationId xmlns:a16="http://schemas.microsoft.com/office/drawing/2014/main" id="{CF2C624B-D7F1-4868-AEA4-1B078DA4B19F}"/>
                </a:ext>
              </a:extLst>
            </p:cNvPr>
            <p:cNvSpPr txBox="1"/>
            <p:nvPr/>
          </p:nvSpPr>
          <p:spPr>
            <a:xfrm>
              <a:off x="3503681" y="108464"/>
              <a:ext cx="789833" cy="5237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Home</a:t>
              </a:r>
            </a:p>
          </p:txBody>
        </p:sp>
      </p:grpSp>
      <p:grpSp>
        <p:nvGrpSpPr>
          <p:cNvPr id="16" name="Group 15">
            <a:extLst>
              <a:ext uri="{FF2B5EF4-FFF2-40B4-BE49-F238E27FC236}">
                <a16:creationId xmlns:a16="http://schemas.microsoft.com/office/drawing/2014/main" id="{DFDF9093-A06F-4263-B005-1CE0CE8D8D64}"/>
              </a:ext>
            </a:extLst>
          </p:cNvPr>
          <p:cNvGrpSpPr/>
          <p:nvPr/>
        </p:nvGrpSpPr>
        <p:grpSpPr>
          <a:xfrm>
            <a:off x="2367583" y="842361"/>
            <a:ext cx="1116993" cy="740638"/>
            <a:chOff x="3340101" y="0"/>
            <a:chExt cx="1116993" cy="740638"/>
          </a:xfrm>
        </p:grpSpPr>
        <p:sp>
          <p:nvSpPr>
            <p:cNvPr id="17" name="Oval 16">
              <a:extLst>
                <a:ext uri="{FF2B5EF4-FFF2-40B4-BE49-F238E27FC236}">
                  <a16:creationId xmlns:a16="http://schemas.microsoft.com/office/drawing/2014/main" id="{456B3778-3CE8-424F-9A84-F4BFACFA2A77}"/>
                </a:ext>
              </a:extLst>
            </p:cNvPr>
            <p:cNvSpPr/>
            <p:nvPr/>
          </p:nvSpPr>
          <p:spPr>
            <a:xfrm>
              <a:off x="3340101" y="0"/>
              <a:ext cx="1116993" cy="740638"/>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Oval 4">
              <a:extLst>
                <a:ext uri="{FF2B5EF4-FFF2-40B4-BE49-F238E27FC236}">
                  <a16:creationId xmlns:a16="http://schemas.microsoft.com/office/drawing/2014/main" id="{7E818996-84C8-4931-BA41-A845585234F9}"/>
                </a:ext>
              </a:extLst>
            </p:cNvPr>
            <p:cNvSpPr txBox="1"/>
            <p:nvPr/>
          </p:nvSpPr>
          <p:spPr>
            <a:xfrm>
              <a:off x="3503681" y="108464"/>
              <a:ext cx="789833" cy="5237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0" i="0" kern="1200" dirty="0"/>
                <a:t>Login</a:t>
              </a:r>
              <a:endParaRPr lang="en-US" sz="1500" kern="1200" dirty="0"/>
            </a:p>
          </p:txBody>
        </p:sp>
      </p:grpSp>
      <p:grpSp>
        <p:nvGrpSpPr>
          <p:cNvPr id="19" name="Group 18">
            <a:extLst>
              <a:ext uri="{FF2B5EF4-FFF2-40B4-BE49-F238E27FC236}">
                <a16:creationId xmlns:a16="http://schemas.microsoft.com/office/drawing/2014/main" id="{1B4EE419-1F29-4B3B-85FF-6E172AD2AE7F}"/>
              </a:ext>
            </a:extLst>
          </p:cNvPr>
          <p:cNvGrpSpPr/>
          <p:nvPr/>
        </p:nvGrpSpPr>
        <p:grpSpPr>
          <a:xfrm>
            <a:off x="2439973" y="1860251"/>
            <a:ext cx="1116993" cy="740638"/>
            <a:chOff x="3340101" y="0"/>
            <a:chExt cx="1116993" cy="740638"/>
          </a:xfrm>
        </p:grpSpPr>
        <p:sp>
          <p:nvSpPr>
            <p:cNvPr id="20" name="Oval 19">
              <a:extLst>
                <a:ext uri="{FF2B5EF4-FFF2-40B4-BE49-F238E27FC236}">
                  <a16:creationId xmlns:a16="http://schemas.microsoft.com/office/drawing/2014/main" id="{2FF93351-2D9E-4FBB-827B-B6E50F796687}"/>
                </a:ext>
              </a:extLst>
            </p:cNvPr>
            <p:cNvSpPr/>
            <p:nvPr/>
          </p:nvSpPr>
          <p:spPr>
            <a:xfrm>
              <a:off x="3340101" y="0"/>
              <a:ext cx="1116993" cy="740638"/>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1" name="Oval 4">
              <a:extLst>
                <a:ext uri="{FF2B5EF4-FFF2-40B4-BE49-F238E27FC236}">
                  <a16:creationId xmlns:a16="http://schemas.microsoft.com/office/drawing/2014/main" id="{0CFBD9ED-182A-49AE-A9AC-C771AECFBE3B}"/>
                </a:ext>
              </a:extLst>
            </p:cNvPr>
            <p:cNvSpPr txBox="1"/>
            <p:nvPr/>
          </p:nvSpPr>
          <p:spPr>
            <a:xfrm>
              <a:off x="3503681" y="108464"/>
              <a:ext cx="789833" cy="5237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Register</a:t>
              </a:r>
            </a:p>
          </p:txBody>
        </p:sp>
      </p:grpSp>
      <p:grpSp>
        <p:nvGrpSpPr>
          <p:cNvPr id="22" name="Group 21">
            <a:extLst>
              <a:ext uri="{FF2B5EF4-FFF2-40B4-BE49-F238E27FC236}">
                <a16:creationId xmlns:a16="http://schemas.microsoft.com/office/drawing/2014/main" id="{13BA20BE-D2FB-48B6-B650-81E31D753DAC}"/>
              </a:ext>
            </a:extLst>
          </p:cNvPr>
          <p:cNvGrpSpPr/>
          <p:nvPr/>
        </p:nvGrpSpPr>
        <p:grpSpPr>
          <a:xfrm>
            <a:off x="2439973" y="2769677"/>
            <a:ext cx="1116993" cy="740638"/>
            <a:chOff x="3340101" y="0"/>
            <a:chExt cx="1116993" cy="740638"/>
          </a:xfrm>
        </p:grpSpPr>
        <p:sp>
          <p:nvSpPr>
            <p:cNvPr id="23" name="Oval 22">
              <a:extLst>
                <a:ext uri="{FF2B5EF4-FFF2-40B4-BE49-F238E27FC236}">
                  <a16:creationId xmlns:a16="http://schemas.microsoft.com/office/drawing/2014/main" id="{7B282AAB-3058-4452-8403-B9C23FE6FB0B}"/>
                </a:ext>
              </a:extLst>
            </p:cNvPr>
            <p:cNvSpPr/>
            <p:nvPr/>
          </p:nvSpPr>
          <p:spPr>
            <a:xfrm>
              <a:off x="3340101" y="0"/>
              <a:ext cx="1116993" cy="740638"/>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Oval 4">
              <a:extLst>
                <a:ext uri="{FF2B5EF4-FFF2-40B4-BE49-F238E27FC236}">
                  <a16:creationId xmlns:a16="http://schemas.microsoft.com/office/drawing/2014/main" id="{7B774482-E853-4C33-B68E-DF89B4DD9C8E}"/>
                </a:ext>
              </a:extLst>
            </p:cNvPr>
            <p:cNvSpPr txBox="1"/>
            <p:nvPr/>
          </p:nvSpPr>
          <p:spPr>
            <a:xfrm>
              <a:off x="3503681" y="108464"/>
              <a:ext cx="789833" cy="5237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Search Music</a:t>
              </a:r>
            </a:p>
          </p:txBody>
        </p:sp>
      </p:grpSp>
      <p:grpSp>
        <p:nvGrpSpPr>
          <p:cNvPr id="31" name="Group 30">
            <a:extLst>
              <a:ext uri="{FF2B5EF4-FFF2-40B4-BE49-F238E27FC236}">
                <a16:creationId xmlns:a16="http://schemas.microsoft.com/office/drawing/2014/main" id="{FA593077-05C5-48C5-89CA-248582EAF293}"/>
              </a:ext>
            </a:extLst>
          </p:cNvPr>
          <p:cNvGrpSpPr/>
          <p:nvPr/>
        </p:nvGrpSpPr>
        <p:grpSpPr>
          <a:xfrm>
            <a:off x="4322113" y="1527546"/>
            <a:ext cx="1116993" cy="740638"/>
            <a:chOff x="3340101" y="0"/>
            <a:chExt cx="1116993" cy="740638"/>
          </a:xfrm>
        </p:grpSpPr>
        <p:sp>
          <p:nvSpPr>
            <p:cNvPr id="32" name="Oval 31">
              <a:extLst>
                <a:ext uri="{FF2B5EF4-FFF2-40B4-BE49-F238E27FC236}">
                  <a16:creationId xmlns:a16="http://schemas.microsoft.com/office/drawing/2014/main" id="{A96DBD5B-EF32-4FD9-BD07-B4C8505B95E5}"/>
                </a:ext>
              </a:extLst>
            </p:cNvPr>
            <p:cNvSpPr/>
            <p:nvPr/>
          </p:nvSpPr>
          <p:spPr>
            <a:xfrm>
              <a:off x="3340101" y="0"/>
              <a:ext cx="1116993" cy="740638"/>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3" name="Oval 4">
              <a:extLst>
                <a:ext uri="{FF2B5EF4-FFF2-40B4-BE49-F238E27FC236}">
                  <a16:creationId xmlns:a16="http://schemas.microsoft.com/office/drawing/2014/main" id="{48C90B4D-EB6D-4460-84AA-802FD58136F9}"/>
                </a:ext>
              </a:extLst>
            </p:cNvPr>
            <p:cNvSpPr txBox="1"/>
            <p:nvPr/>
          </p:nvSpPr>
          <p:spPr>
            <a:xfrm>
              <a:off x="3503681" y="108464"/>
              <a:ext cx="789833" cy="5237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Recommendation</a:t>
              </a:r>
            </a:p>
          </p:txBody>
        </p:sp>
      </p:grpSp>
      <p:grpSp>
        <p:nvGrpSpPr>
          <p:cNvPr id="34" name="Group 33">
            <a:extLst>
              <a:ext uri="{FF2B5EF4-FFF2-40B4-BE49-F238E27FC236}">
                <a16:creationId xmlns:a16="http://schemas.microsoft.com/office/drawing/2014/main" id="{ED2D2E55-9B32-4219-A872-D77155804B72}"/>
              </a:ext>
            </a:extLst>
          </p:cNvPr>
          <p:cNvGrpSpPr/>
          <p:nvPr/>
        </p:nvGrpSpPr>
        <p:grpSpPr>
          <a:xfrm>
            <a:off x="4312505" y="534263"/>
            <a:ext cx="1116993" cy="740638"/>
            <a:chOff x="3340101" y="0"/>
            <a:chExt cx="1116993" cy="740638"/>
          </a:xfrm>
        </p:grpSpPr>
        <p:sp>
          <p:nvSpPr>
            <p:cNvPr id="35" name="Oval 34">
              <a:extLst>
                <a:ext uri="{FF2B5EF4-FFF2-40B4-BE49-F238E27FC236}">
                  <a16:creationId xmlns:a16="http://schemas.microsoft.com/office/drawing/2014/main" id="{94496614-19AC-4AEC-8A6C-C8E619536813}"/>
                </a:ext>
              </a:extLst>
            </p:cNvPr>
            <p:cNvSpPr/>
            <p:nvPr/>
          </p:nvSpPr>
          <p:spPr>
            <a:xfrm>
              <a:off x="3340101" y="0"/>
              <a:ext cx="1116993" cy="740638"/>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6" name="Oval 4">
              <a:extLst>
                <a:ext uri="{FF2B5EF4-FFF2-40B4-BE49-F238E27FC236}">
                  <a16:creationId xmlns:a16="http://schemas.microsoft.com/office/drawing/2014/main" id="{F09FD30F-C4FE-4A92-B606-939B50E2ED73}"/>
                </a:ext>
              </a:extLst>
            </p:cNvPr>
            <p:cNvSpPr txBox="1"/>
            <p:nvPr/>
          </p:nvSpPr>
          <p:spPr>
            <a:xfrm>
              <a:off x="3445207" y="108464"/>
              <a:ext cx="906780" cy="5237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err="1"/>
                <a:t>Favourite</a:t>
              </a:r>
              <a:endParaRPr lang="en-US" sz="1500" kern="1200" dirty="0"/>
            </a:p>
          </p:txBody>
        </p:sp>
      </p:grpSp>
      <p:cxnSp>
        <p:nvCxnSpPr>
          <p:cNvPr id="11" name="Straight Arrow Connector 10">
            <a:extLst>
              <a:ext uri="{FF2B5EF4-FFF2-40B4-BE49-F238E27FC236}">
                <a16:creationId xmlns:a16="http://schemas.microsoft.com/office/drawing/2014/main" id="{688C4EAD-4E37-4D86-89D8-EC73E3589EB9}"/>
              </a:ext>
            </a:extLst>
          </p:cNvPr>
          <p:cNvCxnSpPr>
            <a:stCxn id="14" idx="6"/>
            <a:endCxn id="17" idx="3"/>
          </p:cNvCxnSpPr>
          <p:nvPr/>
        </p:nvCxnSpPr>
        <p:spPr>
          <a:xfrm flipV="1">
            <a:off x="1602436" y="1474535"/>
            <a:ext cx="928727" cy="75603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796285AF-E487-45AB-A6DE-579FE67268A1}"/>
              </a:ext>
            </a:extLst>
          </p:cNvPr>
          <p:cNvCxnSpPr>
            <a:cxnSpLocks/>
            <a:stCxn id="14" idx="6"/>
            <a:endCxn id="20" idx="2"/>
          </p:cNvCxnSpPr>
          <p:nvPr/>
        </p:nvCxnSpPr>
        <p:spPr>
          <a:xfrm>
            <a:off x="1602436" y="2230570"/>
            <a:ext cx="837537" cy="0"/>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74636959-6A09-42F8-BF8A-4FDAE1EDF05B}"/>
              </a:ext>
            </a:extLst>
          </p:cNvPr>
          <p:cNvCxnSpPr>
            <a:cxnSpLocks/>
            <a:stCxn id="14" idx="6"/>
          </p:cNvCxnSpPr>
          <p:nvPr/>
        </p:nvCxnSpPr>
        <p:spPr>
          <a:xfrm>
            <a:off x="1602436" y="2230570"/>
            <a:ext cx="813686" cy="871243"/>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CCF68E8-46B1-414D-86B0-1918643E7EF0}"/>
              </a:ext>
            </a:extLst>
          </p:cNvPr>
          <p:cNvCxnSpPr>
            <a:stCxn id="17" idx="6"/>
            <a:endCxn id="35" idx="2"/>
          </p:cNvCxnSpPr>
          <p:nvPr/>
        </p:nvCxnSpPr>
        <p:spPr>
          <a:xfrm flipV="1">
            <a:off x="3484576" y="904582"/>
            <a:ext cx="827929" cy="3080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8E5A895C-5F08-4CD2-9502-21B5FE7F2B98}"/>
              </a:ext>
            </a:extLst>
          </p:cNvPr>
          <p:cNvCxnSpPr>
            <a:stCxn id="17" idx="6"/>
            <a:endCxn id="32" idx="2"/>
          </p:cNvCxnSpPr>
          <p:nvPr/>
        </p:nvCxnSpPr>
        <p:spPr>
          <a:xfrm>
            <a:off x="3484576" y="1212680"/>
            <a:ext cx="837537" cy="685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58" name="Diagram 57">
            <a:extLst>
              <a:ext uri="{FF2B5EF4-FFF2-40B4-BE49-F238E27FC236}">
                <a16:creationId xmlns:a16="http://schemas.microsoft.com/office/drawing/2014/main" id="{EC2E673E-AB4F-43F7-B2C0-FBE387A888CB}"/>
              </a:ext>
            </a:extLst>
          </p:cNvPr>
          <p:cNvGraphicFramePr/>
          <p:nvPr>
            <p:extLst>
              <p:ext uri="{D42A27DB-BD31-4B8C-83A1-F6EECF244321}">
                <p14:modId xmlns:p14="http://schemas.microsoft.com/office/powerpoint/2010/main" val="2315929790"/>
              </p:ext>
            </p:extLst>
          </p:nvPr>
        </p:nvGraphicFramePr>
        <p:xfrm>
          <a:off x="5895229" y="534263"/>
          <a:ext cx="3243736" cy="22356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4" name="Straight Arrow Connector 63">
            <a:extLst>
              <a:ext uri="{FF2B5EF4-FFF2-40B4-BE49-F238E27FC236}">
                <a16:creationId xmlns:a16="http://schemas.microsoft.com/office/drawing/2014/main" id="{A8F580D4-29E8-4F75-A4A9-204563A232AF}"/>
              </a:ext>
            </a:extLst>
          </p:cNvPr>
          <p:cNvCxnSpPr/>
          <p:nvPr/>
        </p:nvCxnSpPr>
        <p:spPr>
          <a:xfrm>
            <a:off x="5275526" y="1342170"/>
            <a:ext cx="565364" cy="0"/>
          </a:xfrm>
          <a:prstGeom prst="straightConnector1">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80709D94-5787-4608-AF07-FD49C2904916}"/>
              </a:ext>
            </a:extLst>
          </p:cNvPr>
          <p:cNvCxnSpPr/>
          <p:nvPr/>
        </p:nvCxnSpPr>
        <p:spPr>
          <a:xfrm>
            <a:off x="5275526" y="1486182"/>
            <a:ext cx="565364" cy="0"/>
          </a:xfrm>
          <a:prstGeom prst="straightConnector1">
            <a:avLst/>
          </a:prstGeom>
          <a:ln w="28575">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55D5DD81-F3F8-461F-A0B5-96240F5461C7}"/>
              </a:ext>
            </a:extLst>
          </p:cNvPr>
          <p:cNvCxnSpPr>
            <a:cxnSpLocks/>
          </p:cNvCxnSpPr>
          <p:nvPr/>
        </p:nvCxnSpPr>
        <p:spPr>
          <a:xfrm>
            <a:off x="6494326" y="2610448"/>
            <a:ext cx="0" cy="1047152"/>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B148E977-340B-4ED2-A357-5A6ACB262E2E}"/>
              </a:ext>
            </a:extLst>
          </p:cNvPr>
          <p:cNvCxnSpPr>
            <a:cxnSpLocks/>
            <a:endCxn id="76" idx="1"/>
          </p:cNvCxnSpPr>
          <p:nvPr/>
        </p:nvCxnSpPr>
        <p:spPr>
          <a:xfrm>
            <a:off x="8217751" y="2571750"/>
            <a:ext cx="63796" cy="110198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70" name="Cylinder 69">
            <a:extLst>
              <a:ext uri="{FF2B5EF4-FFF2-40B4-BE49-F238E27FC236}">
                <a16:creationId xmlns:a16="http://schemas.microsoft.com/office/drawing/2014/main" id="{1C4346CE-BDA4-4FC0-AED8-F91E6A299639}"/>
              </a:ext>
            </a:extLst>
          </p:cNvPr>
          <p:cNvSpPr/>
          <p:nvPr/>
        </p:nvSpPr>
        <p:spPr>
          <a:xfrm>
            <a:off x="6129339" y="3673739"/>
            <a:ext cx="729974" cy="89985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MY SQL</a:t>
            </a:r>
          </a:p>
          <a:p>
            <a:pPr algn="ctr"/>
            <a:r>
              <a:rPr lang="en-US" dirty="0"/>
              <a:t>Server</a:t>
            </a:r>
          </a:p>
        </p:txBody>
      </p:sp>
      <p:sp>
        <p:nvSpPr>
          <p:cNvPr id="76" name="Cylinder 75">
            <a:extLst>
              <a:ext uri="{FF2B5EF4-FFF2-40B4-BE49-F238E27FC236}">
                <a16:creationId xmlns:a16="http://schemas.microsoft.com/office/drawing/2014/main" id="{78D379AA-7053-4790-83AC-598025759677}"/>
              </a:ext>
            </a:extLst>
          </p:cNvPr>
          <p:cNvSpPr/>
          <p:nvPr/>
        </p:nvSpPr>
        <p:spPr>
          <a:xfrm>
            <a:off x="7916560" y="3673739"/>
            <a:ext cx="729974" cy="89985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MY SQL</a:t>
            </a:r>
          </a:p>
          <a:p>
            <a:pPr algn="ctr"/>
            <a:r>
              <a:rPr lang="en-US" dirty="0"/>
              <a:t>Server</a:t>
            </a:r>
          </a:p>
        </p:txBody>
      </p:sp>
      <p:sp>
        <p:nvSpPr>
          <p:cNvPr id="71" name="Rectangle 70">
            <a:extLst>
              <a:ext uri="{FF2B5EF4-FFF2-40B4-BE49-F238E27FC236}">
                <a16:creationId xmlns:a16="http://schemas.microsoft.com/office/drawing/2014/main" id="{914A1A9B-8ED4-4369-BEF0-A58D3169DBF6}"/>
              </a:ext>
            </a:extLst>
          </p:cNvPr>
          <p:cNvSpPr/>
          <p:nvPr/>
        </p:nvSpPr>
        <p:spPr>
          <a:xfrm>
            <a:off x="240840" y="131862"/>
            <a:ext cx="8903160" cy="615553"/>
          </a:xfrm>
          <a:prstGeom prst="rect">
            <a:avLst/>
          </a:prstGeom>
        </p:spPr>
        <p:txBody>
          <a:bodyPr wrap="square">
            <a:spAutoFit/>
          </a:bodyPr>
          <a:lstStyle/>
          <a:p>
            <a:r>
              <a:rPr lang="en" sz="3400" dirty="0">
                <a:latin typeface="Economica" panose="020B0604020202020204" charset="0"/>
              </a:rPr>
              <a:t> </a:t>
            </a:r>
            <a:r>
              <a:rPr lang="en-US" sz="3400" dirty="0">
                <a:latin typeface="Economica" panose="020B0604020202020204" charset="0"/>
              </a:rPr>
              <a:t>Project Overview </a:t>
            </a:r>
          </a:p>
        </p:txBody>
      </p:sp>
      <p:sp>
        <p:nvSpPr>
          <p:cNvPr id="72" name="Rectangle 71">
            <a:extLst>
              <a:ext uri="{FF2B5EF4-FFF2-40B4-BE49-F238E27FC236}">
                <a16:creationId xmlns:a16="http://schemas.microsoft.com/office/drawing/2014/main" id="{FF862E09-88C0-4293-A0B6-D7430C669D03}"/>
              </a:ext>
            </a:extLst>
          </p:cNvPr>
          <p:cNvSpPr/>
          <p:nvPr/>
        </p:nvSpPr>
        <p:spPr>
          <a:xfrm>
            <a:off x="2194560" y="3931920"/>
            <a:ext cx="1592580" cy="7406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External API</a:t>
            </a:r>
          </a:p>
        </p:txBody>
      </p:sp>
      <p:cxnSp>
        <p:nvCxnSpPr>
          <p:cNvPr id="78" name="Straight Arrow Connector 77">
            <a:extLst>
              <a:ext uri="{FF2B5EF4-FFF2-40B4-BE49-F238E27FC236}">
                <a16:creationId xmlns:a16="http://schemas.microsoft.com/office/drawing/2014/main" id="{D9DAD268-70E9-42FD-BEEF-F4D702D3EAA3}"/>
              </a:ext>
            </a:extLst>
          </p:cNvPr>
          <p:cNvCxnSpPr>
            <a:stCxn id="23" idx="4"/>
            <a:endCxn id="72" idx="0"/>
          </p:cNvCxnSpPr>
          <p:nvPr/>
        </p:nvCxnSpPr>
        <p:spPr>
          <a:xfrm flipH="1">
            <a:off x="2990850" y="3510315"/>
            <a:ext cx="0" cy="421605"/>
          </a:xfrm>
          <a:prstGeom prst="straightConnector1">
            <a:avLst/>
          </a:prstGeom>
          <a:ln w="22225">
            <a:solidFill>
              <a:schemeClr val="accent1"/>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14045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a14:imgEffect>
                  </a14:imgLayer>
                </a14:imgProps>
              </a:ext>
            </a:extLst>
          </a:blip>
          <a:tile tx="0" ty="0" sx="100000" sy="100000" flip="none" algn="tl"/>
        </a:blipFill>
        <a:effectLst/>
      </p:bgPr>
    </p:bg>
    <p:spTree>
      <p:nvGrpSpPr>
        <p:cNvPr id="1" name="Shape 103"/>
        <p:cNvGrpSpPr/>
        <p:nvPr/>
      </p:nvGrpSpPr>
      <p:grpSpPr>
        <a:xfrm>
          <a:off x="0" y="0"/>
          <a:ext cx="0" cy="0"/>
          <a:chOff x="0" y="0"/>
          <a:chExt cx="0" cy="0"/>
        </a:xfrm>
      </p:grpSpPr>
      <p:sp>
        <p:nvSpPr>
          <p:cNvPr id="104" name="Google Shape;104;p18"/>
          <p:cNvSpPr txBox="1">
            <a:spLocks noGrp="1"/>
          </p:cNvSpPr>
          <p:nvPr>
            <p:ph type="title"/>
          </p:nvPr>
        </p:nvSpPr>
        <p:spPr>
          <a:xfrm>
            <a:off x="730000" y="1318650"/>
            <a:ext cx="3300900" cy="168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Microservices</a:t>
            </a:r>
            <a:endParaRPr sz="3000" dirty="0"/>
          </a:p>
          <a:p>
            <a:pPr marL="0" lvl="0" indent="0" algn="l" rtl="0">
              <a:spcBef>
                <a:spcPts val="0"/>
              </a:spcBef>
              <a:spcAft>
                <a:spcPts val="0"/>
              </a:spcAft>
              <a:buNone/>
            </a:pPr>
            <a:endParaRPr sz="3000" dirty="0"/>
          </a:p>
        </p:txBody>
      </p:sp>
      <p:pic>
        <p:nvPicPr>
          <p:cNvPr id="6" name="Picture 5">
            <a:extLst>
              <a:ext uri="{FF2B5EF4-FFF2-40B4-BE49-F238E27FC236}">
                <a16:creationId xmlns:a16="http://schemas.microsoft.com/office/drawing/2014/main" id="{38CA5418-1F3C-F121-95B1-C4D8404862C4}"/>
              </a:ext>
            </a:extLst>
          </p:cNvPr>
          <p:cNvPicPr>
            <a:picLocks noChangeAspect="1"/>
          </p:cNvPicPr>
          <p:nvPr/>
        </p:nvPicPr>
        <p:blipFill>
          <a:blip r:embed="rId5"/>
          <a:stretch>
            <a:fillRect/>
          </a:stretch>
        </p:blipFill>
        <p:spPr>
          <a:xfrm>
            <a:off x="4902281" y="646667"/>
            <a:ext cx="4100851" cy="4080244"/>
          </a:xfrm>
          <a:prstGeom prst="rect">
            <a:avLst/>
          </a:prstGeom>
        </p:spPr>
      </p:pic>
      <p:sp>
        <p:nvSpPr>
          <p:cNvPr id="8" name="TextBox 7">
            <a:extLst>
              <a:ext uri="{FF2B5EF4-FFF2-40B4-BE49-F238E27FC236}">
                <a16:creationId xmlns:a16="http://schemas.microsoft.com/office/drawing/2014/main" id="{7EBF6B3D-9E82-73E9-2BAB-9CEBDA0CDAFC}"/>
              </a:ext>
            </a:extLst>
          </p:cNvPr>
          <p:cNvSpPr txBox="1"/>
          <p:nvPr/>
        </p:nvSpPr>
        <p:spPr>
          <a:xfrm>
            <a:off x="6277613" y="1057040"/>
            <a:ext cx="1350186" cy="523220"/>
          </a:xfrm>
          <a:prstGeom prst="rect">
            <a:avLst/>
          </a:prstGeom>
          <a:noFill/>
        </p:spPr>
        <p:txBody>
          <a:bodyPr wrap="square" rtlCol="0">
            <a:spAutoFit/>
          </a:bodyPr>
          <a:lstStyle/>
          <a:p>
            <a:r>
              <a:rPr lang="en-US" sz="1400" b="0" i="0" dirty="0"/>
              <a:t>Authentication</a:t>
            </a:r>
          </a:p>
          <a:p>
            <a:r>
              <a:rPr lang="en-US" dirty="0"/>
              <a:t>Services</a:t>
            </a:r>
            <a:endParaRPr lang="en-IN" dirty="0"/>
          </a:p>
        </p:txBody>
      </p:sp>
      <p:sp>
        <p:nvSpPr>
          <p:cNvPr id="9" name="TextBox 8">
            <a:extLst>
              <a:ext uri="{FF2B5EF4-FFF2-40B4-BE49-F238E27FC236}">
                <a16:creationId xmlns:a16="http://schemas.microsoft.com/office/drawing/2014/main" id="{261049D8-17B6-2818-88A8-CECF280E056B}"/>
              </a:ext>
            </a:extLst>
          </p:cNvPr>
          <p:cNvSpPr txBox="1"/>
          <p:nvPr/>
        </p:nvSpPr>
        <p:spPr>
          <a:xfrm>
            <a:off x="5019364" y="2254103"/>
            <a:ext cx="1657882" cy="523220"/>
          </a:xfrm>
          <a:prstGeom prst="rect">
            <a:avLst/>
          </a:prstGeom>
          <a:noFill/>
        </p:spPr>
        <p:txBody>
          <a:bodyPr wrap="square" rtlCol="0">
            <a:spAutoFit/>
          </a:bodyPr>
          <a:lstStyle/>
          <a:p>
            <a:r>
              <a:rPr lang="en-US" sz="1400" b="0" i="0" dirty="0"/>
              <a:t>Recommendation API</a:t>
            </a:r>
            <a:endParaRPr lang="en-IN" dirty="0"/>
          </a:p>
        </p:txBody>
      </p:sp>
      <p:sp>
        <p:nvSpPr>
          <p:cNvPr id="10" name="TextBox 9">
            <a:extLst>
              <a:ext uri="{FF2B5EF4-FFF2-40B4-BE49-F238E27FC236}">
                <a16:creationId xmlns:a16="http://schemas.microsoft.com/office/drawing/2014/main" id="{E1BAE966-4769-D34D-85BE-694F814ED817}"/>
              </a:ext>
            </a:extLst>
          </p:cNvPr>
          <p:cNvSpPr txBox="1"/>
          <p:nvPr/>
        </p:nvSpPr>
        <p:spPr>
          <a:xfrm>
            <a:off x="5685734" y="3436989"/>
            <a:ext cx="1183758" cy="523220"/>
          </a:xfrm>
          <a:prstGeom prst="rect">
            <a:avLst/>
          </a:prstGeom>
          <a:noFill/>
        </p:spPr>
        <p:txBody>
          <a:bodyPr wrap="square" rtlCol="0">
            <a:spAutoFit/>
          </a:bodyPr>
          <a:lstStyle/>
          <a:p>
            <a:r>
              <a:rPr lang="en-US" dirty="0" err="1"/>
              <a:t>Favourite</a:t>
            </a:r>
            <a:endParaRPr lang="en-US" dirty="0"/>
          </a:p>
          <a:p>
            <a:r>
              <a:rPr lang="en-US" dirty="0"/>
              <a:t>Service</a:t>
            </a:r>
            <a:endParaRPr lang="en-IN" dirty="0"/>
          </a:p>
        </p:txBody>
      </p:sp>
      <p:sp>
        <p:nvSpPr>
          <p:cNvPr id="11" name="TextBox 10">
            <a:extLst>
              <a:ext uri="{FF2B5EF4-FFF2-40B4-BE49-F238E27FC236}">
                <a16:creationId xmlns:a16="http://schemas.microsoft.com/office/drawing/2014/main" id="{18B4FB47-1A15-668A-ECF1-DDCA123ABD21}"/>
              </a:ext>
            </a:extLst>
          </p:cNvPr>
          <p:cNvSpPr txBox="1"/>
          <p:nvPr/>
        </p:nvSpPr>
        <p:spPr>
          <a:xfrm>
            <a:off x="7513674" y="2254103"/>
            <a:ext cx="1399742" cy="307777"/>
          </a:xfrm>
          <a:prstGeom prst="rect">
            <a:avLst/>
          </a:prstGeom>
          <a:noFill/>
        </p:spPr>
        <p:txBody>
          <a:bodyPr wrap="none" rtlCol="0">
            <a:spAutoFit/>
          </a:bodyPr>
          <a:lstStyle/>
          <a:p>
            <a:r>
              <a:rPr lang="en-US" dirty="0"/>
              <a:t>Eureka Service</a:t>
            </a:r>
            <a:endParaRPr lang="en-IN" dirty="0"/>
          </a:p>
        </p:txBody>
      </p:sp>
      <p:sp>
        <p:nvSpPr>
          <p:cNvPr id="12" name="TextBox 11">
            <a:extLst>
              <a:ext uri="{FF2B5EF4-FFF2-40B4-BE49-F238E27FC236}">
                <a16:creationId xmlns:a16="http://schemas.microsoft.com/office/drawing/2014/main" id="{B6D8C503-65EB-B001-BF66-5D795F1F5E42}"/>
              </a:ext>
            </a:extLst>
          </p:cNvPr>
          <p:cNvSpPr txBox="1"/>
          <p:nvPr/>
        </p:nvSpPr>
        <p:spPr>
          <a:xfrm>
            <a:off x="7060019" y="3600893"/>
            <a:ext cx="1231427" cy="307777"/>
          </a:xfrm>
          <a:prstGeom prst="rect">
            <a:avLst/>
          </a:prstGeom>
          <a:noFill/>
        </p:spPr>
        <p:txBody>
          <a:bodyPr wrap="none" rtlCol="0">
            <a:spAutoFit/>
          </a:bodyPr>
          <a:lstStyle/>
          <a:p>
            <a:r>
              <a:rPr lang="en-US" dirty="0"/>
              <a:t>API Gateway</a:t>
            </a:r>
            <a:endParaRPr lang="en-IN" dirty="0"/>
          </a:p>
        </p:txBody>
      </p:sp>
    </p:spTree>
    <p:extLst>
      <p:ext uri="{BB962C8B-B14F-4D97-AF65-F5344CB8AC3E}">
        <p14:creationId xmlns:p14="http://schemas.microsoft.com/office/powerpoint/2010/main" val="893787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91"/>
        <p:cNvGrpSpPr/>
        <p:nvPr/>
      </p:nvGrpSpPr>
      <p:grpSpPr>
        <a:xfrm>
          <a:off x="0" y="0"/>
          <a:ext cx="0" cy="0"/>
          <a:chOff x="0" y="0"/>
          <a:chExt cx="0" cy="0"/>
        </a:xfrm>
      </p:grpSpPr>
      <p:sp>
        <p:nvSpPr>
          <p:cNvPr id="92" name="Google Shape;92;p16"/>
          <p:cNvSpPr txBox="1">
            <a:spLocks noGrp="1"/>
          </p:cNvSpPr>
          <p:nvPr>
            <p:ph type="title"/>
          </p:nvPr>
        </p:nvSpPr>
        <p:spPr>
          <a:xfrm>
            <a:off x="1927385" y="1691046"/>
            <a:ext cx="4695990" cy="151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r>
              <a:rPr lang="en-US" dirty="0"/>
              <a:t>Onboarding Architecture</a:t>
            </a:r>
            <a:endParaRPr dirty="0"/>
          </a:p>
        </p:txBody>
      </p:sp>
    </p:spTree>
    <p:extLst>
      <p:ext uri="{BB962C8B-B14F-4D97-AF65-F5344CB8AC3E}">
        <p14:creationId xmlns:p14="http://schemas.microsoft.com/office/powerpoint/2010/main" val="300625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0"/>
          <p:cNvSpPr txBox="1">
            <a:spLocks noGrp="1"/>
          </p:cNvSpPr>
          <p:nvPr>
            <p:ph type="title"/>
          </p:nvPr>
        </p:nvSpPr>
        <p:spPr>
          <a:xfrm>
            <a:off x="243120" y="-17760"/>
            <a:ext cx="8520600" cy="83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Architecture</a:t>
            </a:r>
            <a:endParaRPr dirty="0"/>
          </a:p>
        </p:txBody>
      </p:sp>
      <p:sp>
        <p:nvSpPr>
          <p:cNvPr id="6" name="Rectangle 5">
            <a:extLst>
              <a:ext uri="{FF2B5EF4-FFF2-40B4-BE49-F238E27FC236}">
                <a16:creationId xmlns:a16="http://schemas.microsoft.com/office/drawing/2014/main" id="{E7518259-7EA9-4467-9659-F75419C33C1D}"/>
              </a:ext>
            </a:extLst>
          </p:cNvPr>
          <p:cNvSpPr/>
          <p:nvPr/>
        </p:nvSpPr>
        <p:spPr>
          <a:xfrm>
            <a:off x="4282440" y="998220"/>
            <a:ext cx="906780" cy="11090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A8C3B245-DF20-48DB-991D-7ED7A1BE519A}"/>
              </a:ext>
            </a:extLst>
          </p:cNvPr>
          <p:cNvSpPr/>
          <p:nvPr/>
        </p:nvSpPr>
        <p:spPr>
          <a:xfrm>
            <a:off x="449580" y="2166072"/>
            <a:ext cx="1813560" cy="10495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a:p>
            <a:pPr algn="ctr"/>
            <a:r>
              <a:rPr lang="en-US" sz="2000" dirty="0"/>
              <a:t>Front End</a:t>
            </a:r>
          </a:p>
          <a:p>
            <a:pPr algn="ctr"/>
            <a:endParaRPr lang="en-US" sz="900" dirty="0"/>
          </a:p>
          <a:p>
            <a:pPr algn="ctr"/>
            <a:r>
              <a:rPr lang="en-US" sz="900" dirty="0"/>
              <a:t>Angular</a:t>
            </a:r>
          </a:p>
          <a:p>
            <a:pPr algn="ctr"/>
            <a:endParaRPr lang="en-US" sz="900" dirty="0"/>
          </a:p>
        </p:txBody>
      </p:sp>
      <p:sp>
        <p:nvSpPr>
          <p:cNvPr id="3" name="Rectangle 2">
            <a:extLst>
              <a:ext uri="{FF2B5EF4-FFF2-40B4-BE49-F238E27FC236}">
                <a16:creationId xmlns:a16="http://schemas.microsoft.com/office/drawing/2014/main" id="{0FC09793-CE1F-4AC7-BD02-06A4680374A5}"/>
              </a:ext>
            </a:extLst>
          </p:cNvPr>
          <p:cNvSpPr/>
          <p:nvPr/>
        </p:nvSpPr>
        <p:spPr>
          <a:xfrm>
            <a:off x="2994660" y="998220"/>
            <a:ext cx="2194560" cy="731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Authentication API</a:t>
            </a:r>
          </a:p>
          <a:p>
            <a:pPr algn="ctr"/>
            <a:endParaRPr lang="en-US" sz="900" dirty="0"/>
          </a:p>
          <a:p>
            <a:pPr algn="ctr"/>
            <a:r>
              <a:rPr lang="en-US" sz="900"/>
              <a:t>J</a:t>
            </a:r>
            <a:r>
              <a:rPr lang="en-GB" sz="900"/>
              <a:t>WT </a:t>
            </a:r>
            <a:r>
              <a:rPr lang="en-US" sz="900"/>
              <a:t>validator</a:t>
            </a:r>
            <a:endParaRPr lang="en-US" sz="900" dirty="0"/>
          </a:p>
        </p:txBody>
      </p:sp>
      <p:sp>
        <p:nvSpPr>
          <p:cNvPr id="9" name="Text Placeholder 8">
            <a:extLst>
              <a:ext uri="{FF2B5EF4-FFF2-40B4-BE49-F238E27FC236}">
                <a16:creationId xmlns:a16="http://schemas.microsoft.com/office/drawing/2014/main" id="{9882053A-2F16-4C1A-A9C3-04F2510D3150}"/>
              </a:ext>
            </a:extLst>
          </p:cNvPr>
          <p:cNvSpPr>
            <a:spLocks noGrp="1"/>
          </p:cNvSpPr>
          <p:nvPr>
            <p:ph type="body" idx="1"/>
          </p:nvPr>
        </p:nvSpPr>
        <p:spPr>
          <a:xfrm>
            <a:off x="2994660" y="1845840"/>
            <a:ext cx="2194560" cy="8450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4300" indent="0" algn="ctr">
              <a:buNone/>
            </a:pPr>
            <a:endParaRPr lang="en-US" sz="1400" dirty="0">
              <a:solidFill>
                <a:schemeClr val="bg1"/>
              </a:solidFill>
            </a:endParaRPr>
          </a:p>
          <a:p>
            <a:pPr marL="114300" indent="0" algn="ctr">
              <a:buNone/>
            </a:pPr>
            <a:r>
              <a:rPr lang="en-US" sz="1400" dirty="0" err="1">
                <a:solidFill>
                  <a:schemeClr val="bg1"/>
                </a:solidFill>
              </a:rPr>
              <a:t>Favourite</a:t>
            </a:r>
            <a:r>
              <a:rPr lang="en-US" sz="1400" dirty="0">
                <a:solidFill>
                  <a:schemeClr val="bg1"/>
                </a:solidFill>
              </a:rPr>
              <a:t> API</a:t>
            </a:r>
            <a:endParaRPr lang="en-US" sz="900" dirty="0">
              <a:solidFill>
                <a:schemeClr val="bg1"/>
              </a:solidFill>
            </a:endParaRPr>
          </a:p>
          <a:p>
            <a:pPr marL="114300" indent="0" algn="ctr">
              <a:buNone/>
            </a:pPr>
            <a:r>
              <a:rPr lang="en-US" sz="1000" dirty="0">
                <a:solidFill>
                  <a:schemeClr val="bg1"/>
                </a:solidFill>
              </a:rPr>
              <a:t>Get </a:t>
            </a:r>
            <a:r>
              <a:rPr lang="en-US" sz="1000" dirty="0" err="1">
                <a:solidFill>
                  <a:schemeClr val="bg1"/>
                </a:solidFill>
              </a:rPr>
              <a:t>favourite</a:t>
            </a:r>
            <a:endParaRPr lang="en-US" sz="1000" dirty="0">
              <a:solidFill>
                <a:schemeClr val="bg1"/>
              </a:solidFill>
            </a:endParaRPr>
          </a:p>
          <a:p>
            <a:pPr marL="114300" indent="0" algn="ctr">
              <a:buNone/>
            </a:pPr>
            <a:endParaRPr lang="en-US" sz="900" dirty="0">
              <a:solidFill>
                <a:schemeClr val="bg1"/>
              </a:solidFill>
            </a:endParaRPr>
          </a:p>
          <a:p>
            <a:pPr marL="114300" indent="0" algn="ctr">
              <a:buNone/>
            </a:pPr>
            <a:endParaRPr lang="en-US" sz="1400" dirty="0">
              <a:solidFill>
                <a:schemeClr val="bg1"/>
              </a:solidFill>
            </a:endParaRPr>
          </a:p>
        </p:txBody>
      </p:sp>
      <p:sp>
        <p:nvSpPr>
          <p:cNvPr id="10" name="Rectangle 9">
            <a:extLst>
              <a:ext uri="{FF2B5EF4-FFF2-40B4-BE49-F238E27FC236}">
                <a16:creationId xmlns:a16="http://schemas.microsoft.com/office/drawing/2014/main" id="{AC5FA73A-2BCE-4B69-957B-90DDBF400A61}"/>
              </a:ext>
            </a:extLst>
          </p:cNvPr>
          <p:cNvSpPr/>
          <p:nvPr/>
        </p:nvSpPr>
        <p:spPr>
          <a:xfrm>
            <a:off x="3007960" y="4039540"/>
            <a:ext cx="2194560" cy="731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Search Track </a:t>
            </a:r>
          </a:p>
          <a:p>
            <a:pPr algn="ctr"/>
            <a:r>
              <a:rPr lang="en-US" sz="900" dirty="0"/>
              <a:t>based on title/artists</a:t>
            </a:r>
          </a:p>
        </p:txBody>
      </p:sp>
      <p:sp>
        <p:nvSpPr>
          <p:cNvPr id="11" name="Rectangle 10">
            <a:extLst>
              <a:ext uri="{FF2B5EF4-FFF2-40B4-BE49-F238E27FC236}">
                <a16:creationId xmlns:a16="http://schemas.microsoft.com/office/drawing/2014/main" id="{8DEDD8C5-DA01-41AC-A33B-577C75449896}"/>
              </a:ext>
            </a:extLst>
          </p:cNvPr>
          <p:cNvSpPr/>
          <p:nvPr/>
        </p:nvSpPr>
        <p:spPr>
          <a:xfrm>
            <a:off x="2994660" y="2994660"/>
            <a:ext cx="2194560" cy="731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ea typeface="Open Sans" panose="020B0604020202020204" charset="0"/>
                <a:cs typeface="Open Sans" panose="020B0604020202020204" charset="0"/>
              </a:rPr>
              <a:t>API Gateway</a:t>
            </a:r>
            <a:endParaRPr lang="en-US" dirty="0">
              <a:solidFill>
                <a:schemeClr val="bg1"/>
              </a:solidFill>
            </a:endParaRPr>
          </a:p>
          <a:p>
            <a:pPr algn="ctr"/>
            <a:endParaRPr lang="en-US" sz="900" dirty="0"/>
          </a:p>
        </p:txBody>
      </p:sp>
      <p:sp>
        <p:nvSpPr>
          <p:cNvPr id="4" name="Cylinder 3">
            <a:extLst>
              <a:ext uri="{FF2B5EF4-FFF2-40B4-BE49-F238E27FC236}">
                <a16:creationId xmlns:a16="http://schemas.microsoft.com/office/drawing/2014/main" id="{2C418822-9D83-47CC-B6EF-1DFC63F0FF9C}"/>
              </a:ext>
            </a:extLst>
          </p:cNvPr>
          <p:cNvSpPr/>
          <p:nvPr/>
        </p:nvSpPr>
        <p:spPr>
          <a:xfrm>
            <a:off x="6751320" y="998220"/>
            <a:ext cx="1173480" cy="73152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MY SQL</a:t>
            </a:r>
          </a:p>
          <a:p>
            <a:pPr algn="ctr"/>
            <a:r>
              <a:rPr lang="en-US" dirty="0"/>
              <a:t>Serve</a:t>
            </a:r>
          </a:p>
        </p:txBody>
      </p:sp>
      <p:sp>
        <p:nvSpPr>
          <p:cNvPr id="13" name="Cylinder 12">
            <a:extLst>
              <a:ext uri="{FF2B5EF4-FFF2-40B4-BE49-F238E27FC236}">
                <a16:creationId xmlns:a16="http://schemas.microsoft.com/office/drawing/2014/main" id="{AB71B487-3E5F-47D0-B74F-9D5C122B6197}"/>
              </a:ext>
            </a:extLst>
          </p:cNvPr>
          <p:cNvSpPr/>
          <p:nvPr/>
        </p:nvSpPr>
        <p:spPr>
          <a:xfrm>
            <a:off x="6751320" y="1949781"/>
            <a:ext cx="1173480" cy="73152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MY SQL</a:t>
            </a:r>
          </a:p>
          <a:p>
            <a:pPr algn="ctr"/>
            <a:r>
              <a:rPr lang="en-US" dirty="0"/>
              <a:t>Serve</a:t>
            </a:r>
          </a:p>
        </p:txBody>
      </p:sp>
      <p:sp>
        <p:nvSpPr>
          <p:cNvPr id="14" name="Cylinder 13">
            <a:extLst>
              <a:ext uri="{FF2B5EF4-FFF2-40B4-BE49-F238E27FC236}">
                <a16:creationId xmlns:a16="http://schemas.microsoft.com/office/drawing/2014/main" id="{0984FFCD-399E-4C9B-BBB7-C0FCDA169A0E}"/>
              </a:ext>
            </a:extLst>
          </p:cNvPr>
          <p:cNvSpPr/>
          <p:nvPr/>
        </p:nvSpPr>
        <p:spPr>
          <a:xfrm>
            <a:off x="6751320" y="2994660"/>
            <a:ext cx="1173480" cy="73152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MY SQL</a:t>
            </a:r>
          </a:p>
          <a:p>
            <a:pPr algn="ctr"/>
            <a:r>
              <a:rPr lang="en-US" dirty="0"/>
              <a:t>Serve</a:t>
            </a:r>
          </a:p>
        </p:txBody>
      </p:sp>
      <p:sp>
        <p:nvSpPr>
          <p:cNvPr id="5" name="Oval 4">
            <a:extLst>
              <a:ext uri="{FF2B5EF4-FFF2-40B4-BE49-F238E27FC236}">
                <a16:creationId xmlns:a16="http://schemas.microsoft.com/office/drawing/2014/main" id="{27A9607E-818C-461E-A266-8A1F8D8CA079}"/>
              </a:ext>
            </a:extLst>
          </p:cNvPr>
          <p:cNvSpPr/>
          <p:nvPr/>
        </p:nvSpPr>
        <p:spPr>
          <a:xfrm>
            <a:off x="6751320" y="4029984"/>
            <a:ext cx="1363980" cy="71478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External API</a:t>
            </a:r>
          </a:p>
        </p:txBody>
      </p:sp>
      <p:cxnSp>
        <p:nvCxnSpPr>
          <p:cNvPr id="19" name="Straight Arrow Connector 18">
            <a:extLst>
              <a:ext uri="{FF2B5EF4-FFF2-40B4-BE49-F238E27FC236}">
                <a16:creationId xmlns:a16="http://schemas.microsoft.com/office/drawing/2014/main" id="{65E3E11B-EB87-411F-89CC-3E30FD43ABB9}"/>
              </a:ext>
            </a:extLst>
          </p:cNvPr>
          <p:cNvCxnSpPr>
            <a:stCxn id="10" idx="3"/>
            <a:endCxn id="5" idx="2"/>
          </p:cNvCxnSpPr>
          <p:nvPr/>
        </p:nvCxnSpPr>
        <p:spPr>
          <a:xfrm flipV="1">
            <a:off x="5202520" y="4387377"/>
            <a:ext cx="1548800" cy="1792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84A736E-26CF-4ABD-9A5F-CDE68267DE96}"/>
              </a:ext>
            </a:extLst>
          </p:cNvPr>
          <p:cNvCxnSpPr>
            <a:stCxn id="11" idx="3"/>
            <a:endCxn id="14" idx="2"/>
          </p:cNvCxnSpPr>
          <p:nvPr/>
        </p:nvCxnSpPr>
        <p:spPr>
          <a:xfrm>
            <a:off x="5189220" y="3360420"/>
            <a:ext cx="156210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052CA46-18A1-414D-972B-5E097273B50B}"/>
              </a:ext>
            </a:extLst>
          </p:cNvPr>
          <p:cNvCxnSpPr>
            <a:stCxn id="9" idx="3"/>
          </p:cNvCxnSpPr>
          <p:nvPr/>
        </p:nvCxnSpPr>
        <p:spPr>
          <a:xfrm>
            <a:off x="5189220" y="2268348"/>
            <a:ext cx="156210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43C013DB-43A6-4652-B2E5-39A354C21AAA}"/>
              </a:ext>
            </a:extLst>
          </p:cNvPr>
          <p:cNvCxnSpPr>
            <a:cxnSpLocks/>
          </p:cNvCxnSpPr>
          <p:nvPr/>
        </p:nvCxnSpPr>
        <p:spPr>
          <a:xfrm flipV="1">
            <a:off x="5189220" y="1483104"/>
            <a:ext cx="1562100" cy="1371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44515029-3486-4251-B808-74D49A837747}"/>
              </a:ext>
            </a:extLst>
          </p:cNvPr>
          <p:cNvSpPr txBox="1"/>
          <p:nvPr/>
        </p:nvSpPr>
        <p:spPr>
          <a:xfrm>
            <a:off x="5257800" y="1284802"/>
            <a:ext cx="1173480" cy="430887"/>
          </a:xfrm>
          <a:prstGeom prst="rect">
            <a:avLst/>
          </a:prstGeom>
          <a:noFill/>
        </p:spPr>
        <p:txBody>
          <a:bodyPr wrap="square" rtlCol="0">
            <a:spAutoFit/>
          </a:bodyPr>
          <a:lstStyle/>
          <a:p>
            <a:r>
              <a:rPr lang="en-US" sz="1100" dirty="0"/>
              <a:t> P</a:t>
            </a:r>
            <a:r>
              <a:rPr lang="en-GB" sz="1100" dirty="0"/>
              <a:t>OST,GET, PUT  r</a:t>
            </a:r>
            <a:r>
              <a:rPr lang="en-US" sz="1100" dirty="0" err="1"/>
              <a:t>equest</a:t>
            </a:r>
            <a:endParaRPr lang="en-US" sz="1100" dirty="0"/>
          </a:p>
        </p:txBody>
      </p:sp>
      <p:sp>
        <p:nvSpPr>
          <p:cNvPr id="32" name="Rectangle 31">
            <a:extLst>
              <a:ext uri="{FF2B5EF4-FFF2-40B4-BE49-F238E27FC236}">
                <a16:creationId xmlns:a16="http://schemas.microsoft.com/office/drawing/2014/main" id="{90E34770-9853-453A-B141-2D35DC6CDB42}"/>
              </a:ext>
            </a:extLst>
          </p:cNvPr>
          <p:cNvSpPr/>
          <p:nvPr/>
        </p:nvSpPr>
        <p:spPr>
          <a:xfrm>
            <a:off x="5257800" y="1444896"/>
            <a:ext cx="1417320" cy="261610"/>
          </a:xfrm>
          <a:prstGeom prst="rect">
            <a:avLst/>
          </a:prstGeom>
        </p:spPr>
        <p:txBody>
          <a:bodyPr wrap="square">
            <a:spAutoFit/>
          </a:bodyPr>
          <a:lstStyle/>
          <a:p>
            <a:r>
              <a:rPr lang="en-US" sz="1100" dirty="0"/>
              <a:t> </a:t>
            </a:r>
          </a:p>
        </p:txBody>
      </p:sp>
      <p:sp>
        <p:nvSpPr>
          <p:cNvPr id="33" name="Rectangle 32">
            <a:extLst>
              <a:ext uri="{FF2B5EF4-FFF2-40B4-BE49-F238E27FC236}">
                <a16:creationId xmlns:a16="http://schemas.microsoft.com/office/drawing/2014/main" id="{15253FAF-D3AE-4BE3-A8FC-4923CE72A86C}"/>
              </a:ext>
            </a:extLst>
          </p:cNvPr>
          <p:cNvSpPr/>
          <p:nvPr/>
        </p:nvSpPr>
        <p:spPr>
          <a:xfrm>
            <a:off x="5265420" y="2053931"/>
            <a:ext cx="513282" cy="261610"/>
          </a:xfrm>
          <a:prstGeom prst="rect">
            <a:avLst/>
          </a:prstGeom>
        </p:spPr>
        <p:txBody>
          <a:bodyPr wrap="none">
            <a:spAutoFit/>
          </a:bodyPr>
          <a:lstStyle/>
          <a:p>
            <a:r>
              <a:rPr lang="en-US" sz="1100" dirty="0"/>
              <a:t> </a:t>
            </a:r>
            <a:r>
              <a:rPr lang="en-GB" sz="1100" dirty="0"/>
              <a:t>GET</a:t>
            </a:r>
            <a:endParaRPr lang="en-US" sz="1100" dirty="0"/>
          </a:p>
        </p:txBody>
      </p:sp>
      <p:sp>
        <p:nvSpPr>
          <p:cNvPr id="36" name="Rectangle 35">
            <a:extLst>
              <a:ext uri="{FF2B5EF4-FFF2-40B4-BE49-F238E27FC236}">
                <a16:creationId xmlns:a16="http://schemas.microsoft.com/office/drawing/2014/main" id="{C1761A14-22B1-4A5E-A673-975DA5BF97F5}"/>
              </a:ext>
            </a:extLst>
          </p:cNvPr>
          <p:cNvSpPr/>
          <p:nvPr/>
        </p:nvSpPr>
        <p:spPr>
          <a:xfrm>
            <a:off x="5649339" y="3135319"/>
            <a:ext cx="513282" cy="261610"/>
          </a:xfrm>
          <a:prstGeom prst="rect">
            <a:avLst/>
          </a:prstGeom>
        </p:spPr>
        <p:txBody>
          <a:bodyPr wrap="none">
            <a:spAutoFit/>
          </a:bodyPr>
          <a:lstStyle/>
          <a:p>
            <a:r>
              <a:rPr lang="en-US" sz="1100"/>
              <a:t> </a:t>
            </a:r>
            <a:r>
              <a:rPr lang="en-GB" sz="1100"/>
              <a:t>GET</a:t>
            </a:r>
            <a:endParaRPr lang="en-US" sz="1100" dirty="0"/>
          </a:p>
        </p:txBody>
      </p:sp>
      <p:sp>
        <p:nvSpPr>
          <p:cNvPr id="37" name="Rectangle 36">
            <a:extLst>
              <a:ext uri="{FF2B5EF4-FFF2-40B4-BE49-F238E27FC236}">
                <a16:creationId xmlns:a16="http://schemas.microsoft.com/office/drawing/2014/main" id="{4D494611-841B-4CD2-9B70-7C5B5C84D5C2}"/>
              </a:ext>
            </a:extLst>
          </p:cNvPr>
          <p:cNvSpPr/>
          <p:nvPr/>
        </p:nvSpPr>
        <p:spPr>
          <a:xfrm>
            <a:off x="5627579" y="4143689"/>
            <a:ext cx="513282" cy="261610"/>
          </a:xfrm>
          <a:prstGeom prst="rect">
            <a:avLst/>
          </a:prstGeom>
        </p:spPr>
        <p:txBody>
          <a:bodyPr wrap="none">
            <a:spAutoFit/>
          </a:bodyPr>
          <a:lstStyle/>
          <a:p>
            <a:r>
              <a:rPr lang="en-US" sz="1100"/>
              <a:t> </a:t>
            </a:r>
            <a:r>
              <a:rPr lang="en-GB" sz="1100"/>
              <a:t>GET</a:t>
            </a:r>
            <a:endParaRPr lang="en-US" sz="1100" dirty="0"/>
          </a:p>
        </p:txBody>
      </p:sp>
      <p:cxnSp>
        <p:nvCxnSpPr>
          <p:cNvPr id="48" name="Connector: Elbow 47">
            <a:extLst>
              <a:ext uri="{FF2B5EF4-FFF2-40B4-BE49-F238E27FC236}">
                <a16:creationId xmlns:a16="http://schemas.microsoft.com/office/drawing/2014/main" id="{D4F306FA-9CB7-4E71-A941-884EC82753BC}"/>
              </a:ext>
            </a:extLst>
          </p:cNvPr>
          <p:cNvCxnSpPr>
            <a:stCxn id="2" idx="0"/>
            <a:endCxn id="3" idx="1"/>
          </p:cNvCxnSpPr>
          <p:nvPr/>
        </p:nvCxnSpPr>
        <p:spPr>
          <a:xfrm rot="5400000" flipH="1" flipV="1">
            <a:off x="1774464" y="945876"/>
            <a:ext cx="802092" cy="1638300"/>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CB8F060-7625-49E9-87BA-B02BE77CB456}"/>
              </a:ext>
            </a:extLst>
          </p:cNvPr>
          <p:cNvCxnSpPr/>
          <p:nvPr/>
        </p:nvCxnSpPr>
        <p:spPr>
          <a:xfrm>
            <a:off x="2263140" y="2407920"/>
            <a:ext cx="7315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EE52EE8-710A-4087-A4A4-75A4153384F4}"/>
              </a:ext>
            </a:extLst>
          </p:cNvPr>
          <p:cNvCxnSpPr/>
          <p:nvPr/>
        </p:nvCxnSpPr>
        <p:spPr>
          <a:xfrm>
            <a:off x="2263140" y="3098810"/>
            <a:ext cx="731520"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9" name="Connector: Elbow 58">
            <a:extLst>
              <a:ext uri="{FF2B5EF4-FFF2-40B4-BE49-F238E27FC236}">
                <a16:creationId xmlns:a16="http://schemas.microsoft.com/office/drawing/2014/main" id="{EDCCC9CE-6951-467D-BEA9-385F8BE34E6E}"/>
              </a:ext>
            </a:extLst>
          </p:cNvPr>
          <p:cNvCxnSpPr>
            <a:stCxn id="10" idx="1"/>
            <a:endCxn id="2" idx="2"/>
          </p:cNvCxnSpPr>
          <p:nvPr/>
        </p:nvCxnSpPr>
        <p:spPr>
          <a:xfrm rot="10800000">
            <a:off x="1356360" y="3215640"/>
            <a:ext cx="1651600" cy="1189660"/>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6505D3EA-B4E8-497F-9D27-B828FDE33192}"/>
              </a:ext>
            </a:extLst>
          </p:cNvPr>
          <p:cNvSpPr txBox="1"/>
          <p:nvPr/>
        </p:nvSpPr>
        <p:spPr>
          <a:xfrm>
            <a:off x="1664970" y="1152512"/>
            <a:ext cx="1173480" cy="261610"/>
          </a:xfrm>
          <a:prstGeom prst="rect">
            <a:avLst/>
          </a:prstGeom>
          <a:noFill/>
        </p:spPr>
        <p:txBody>
          <a:bodyPr wrap="square" rtlCol="0">
            <a:spAutoFit/>
          </a:bodyPr>
          <a:lstStyle/>
          <a:p>
            <a:r>
              <a:rPr lang="en-US" sz="1100" dirty="0"/>
              <a:t> Login/Register</a:t>
            </a:r>
          </a:p>
        </p:txBody>
      </p:sp>
      <p:sp>
        <p:nvSpPr>
          <p:cNvPr id="64" name="TextBox 63">
            <a:extLst>
              <a:ext uri="{FF2B5EF4-FFF2-40B4-BE49-F238E27FC236}">
                <a16:creationId xmlns:a16="http://schemas.microsoft.com/office/drawing/2014/main" id="{D6FD2971-4520-46D6-8236-3CCE59D0466B}"/>
              </a:ext>
            </a:extLst>
          </p:cNvPr>
          <p:cNvSpPr txBox="1"/>
          <p:nvPr/>
        </p:nvSpPr>
        <p:spPr>
          <a:xfrm>
            <a:off x="2263140" y="2008874"/>
            <a:ext cx="819150" cy="430887"/>
          </a:xfrm>
          <a:prstGeom prst="rect">
            <a:avLst/>
          </a:prstGeom>
          <a:noFill/>
        </p:spPr>
        <p:txBody>
          <a:bodyPr wrap="square" rtlCol="0">
            <a:spAutoFit/>
          </a:bodyPr>
          <a:lstStyle/>
          <a:p>
            <a:r>
              <a:rPr lang="en-US" sz="1100" dirty="0"/>
              <a:t> </a:t>
            </a:r>
            <a:r>
              <a:rPr lang="en-GB" sz="1100" dirty="0"/>
              <a:t>POST</a:t>
            </a:r>
          </a:p>
          <a:p>
            <a:r>
              <a:rPr lang="en-GB" sz="1100" dirty="0"/>
              <a:t>GET</a:t>
            </a:r>
            <a:endParaRPr lang="en-US" sz="1100" dirty="0"/>
          </a:p>
        </p:txBody>
      </p:sp>
      <p:sp>
        <p:nvSpPr>
          <p:cNvPr id="65" name="TextBox 64">
            <a:extLst>
              <a:ext uri="{FF2B5EF4-FFF2-40B4-BE49-F238E27FC236}">
                <a16:creationId xmlns:a16="http://schemas.microsoft.com/office/drawing/2014/main" id="{BFE785ED-671A-4CB0-8E7E-C9033682C54F}"/>
              </a:ext>
            </a:extLst>
          </p:cNvPr>
          <p:cNvSpPr txBox="1"/>
          <p:nvPr/>
        </p:nvSpPr>
        <p:spPr>
          <a:xfrm>
            <a:off x="2297430" y="2873709"/>
            <a:ext cx="1173480" cy="261610"/>
          </a:xfrm>
          <a:prstGeom prst="rect">
            <a:avLst/>
          </a:prstGeom>
          <a:noFill/>
        </p:spPr>
        <p:txBody>
          <a:bodyPr wrap="square" rtlCol="0">
            <a:spAutoFit/>
          </a:bodyPr>
          <a:lstStyle/>
          <a:p>
            <a:r>
              <a:rPr lang="en-US" sz="1100"/>
              <a:t> </a:t>
            </a:r>
            <a:r>
              <a:rPr lang="en-GB" sz="1100"/>
              <a:t>GET</a:t>
            </a:r>
            <a:endParaRPr lang="en-US" sz="1100" dirty="0"/>
          </a:p>
        </p:txBody>
      </p:sp>
      <p:sp>
        <p:nvSpPr>
          <p:cNvPr id="66" name="TextBox 65">
            <a:extLst>
              <a:ext uri="{FF2B5EF4-FFF2-40B4-BE49-F238E27FC236}">
                <a16:creationId xmlns:a16="http://schemas.microsoft.com/office/drawing/2014/main" id="{55F0BB64-3CFF-4150-B57A-BD9388DE2E07}"/>
              </a:ext>
            </a:extLst>
          </p:cNvPr>
          <p:cNvSpPr txBox="1"/>
          <p:nvPr/>
        </p:nvSpPr>
        <p:spPr>
          <a:xfrm>
            <a:off x="2207895" y="4143689"/>
            <a:ext cx="1173480" cy="261610"/>
          </a:xfrm>
          <a:prstGeom prst="rect">
            <a:avLst/>
          </a:prstGeom>
          <a:noFill/>
        </p:spPr>
        <p:txBody>
          <a:bodyPr wrap="square" rtlCol="0">
            <a:spAutoFit/>
          </a:bodyPr>
          <a:lstStyle/>
          <a:p>
            <a:r>
              <a:rPr lang="en-US" sz="1100"/>
              <a:t> G</a:t>
            </a:r>
            <a:r>
              <a:rPr lang="en-GB" sz="1100"/>
              <a:t>ET</a:t>
            </a:r>
            <a:endParaRPr lang="en-US" sz="1100" dirty="0"/>
          </a:p>
        </p:txBody>
      </p:sp>
    </p:spTree>
    <p:extLst>
      <p:ext uri="{BB962C8B-B14F-4D97-AF65-F5344CB8AC3E}">
        <p14:creationId xmlns:p14="http://schemas.microsoft.com/office/powerpoint/2010/main" val="2785146714"/>
      </p:ext>
    </p:extLst>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TM02900769[[fn=Retrospect]]</Template>
  <TotalTime>1466</TotalTime>
  <Words>311</Words>
  <Application>Microsoft Office PowerPoint</Application>
  <PresentationFormat>On-screen Show (16:9)</PresentationFormat>
  <Paragraphs>105</Paragraphs>
  <Slides>16</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Arial</vt:lpstr>
      <vt:lpstr>Wingdings</vt:lpstr>
      <vt:lpstr>Open Sans</vt:lpstr>
      <vt:lpstr>Calibri</vt:lpstr>
      <vt:lpstr>Economica</vt:lpstr>
      <vt:lpstr>Bahnschrift Light Condensed</vt:lpstr>
      <vt:lpstr>Colonna MT</vt:lpstr>
      <vt:lpstr>Rockwell</vt:lpstr>
      <vt:lpstr>Roboto</vt:lpstr>
      <vt:lpstr>Luxe</vt:lpstr>
      <vt:lpstr>Muzix-App</vt:lpstr>
      <vt:lpstr>Outline</vt:lpstr>
      <vt:lpstr>Problem Statement</vt:lpstr>
      <vt:lpstr>Objective :</vt:lpstr>
      <vt:lpstr> Project Overview </vt:lpstr>
      <vt:lpstr>PowerPoint Presentation</vt:lpstr>
      <vt:lpstr>Microservices </vt:lpstr>
      <vt:lpstr> Onboarding Architecture</vt:lpstr>
      <vt:lpstr>Architecture</vt:lpstr>
      <vt:lpstr> Project Flow </vt:lpstr>
      <vt:lpstr>PowerPoint Presentation</vt:lpstr>
      <vt:lpstr>Technologies and Tools Used</vt:lpstr>
      <vt:lpstr>Docker</vt:lpstr>
      <vt:lpstr>PowerPoint Presentation</vt:lpstr>
      <vt:lpstr>   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Tiwari, Shivansh</dc:creator>
  <cp:lastModifiedBy>Anurag Shahi</cp:lastModifiedBy>
  <cp:revision>114</cp:revision>
  <dcterms:modified xsi:type="dcterms:W3CDTF">2022-07-26T15:25:20Z</dcterms:modified>
</cp:coreProperties>
</file>